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4"/>
  </p:notesMasterIdLst>
  <p:sldIdLst>
    <p:sldId id="256" r:id="rId4"/>
    <p:sldId id="347" r:id="rId5"/>
    <p:sldId id="337" r:id="rId6"/>
    <p:sldId id="258" r:id="rId7"/>
    <p:sldId id="259" r:id="rId8"/>
    <p:sldId id="260" r:id="rId9"/>
    <p:sldId id="261" r:id="rId10"/>
    <p:sldId id="348" r:id="rId11"/>
    <p:sldId id="339" r:id="rId12"/>
    <p:sldId id="349" r:id="rId13"/>
    <p:sldId id="350" r:id="rId14"/>
    <p:sldId id="266" r:id="rId15"/>
    <p:sldId id="268" r:id="rId16"/>
    <p:sldId id="269" r:id="rId17"/>
    <p:sldId id="351" r:id="rId18"/>
    <p:sldId id="352" r:id="rId19"/>
    <p:sldId id="342" r:id="rId20"/>
    <p:sldId id="343" r:id="rId21"/>
    <p:sldId id="344" r:id="rId22"/>
    <p:sldId id="308" r:id="rId23"/>
    <p:sldId id="273" r:id="rId24"/>
    <p:sldId id="353" r:id="rId25"/>
    <p:sldId id="275" r:id="rId26"/>
    <p:sldId id="276" r:id="rId27"/>
    <p:sldId id="277" r:id="rId28"/>
    <p:sldId id="354" r:id="rId29"/>
    <p:sldId id="355" r:id="rId30"/>
    <p:sldId id="356" r:id="rId31"/>
    <p:sldId id="281"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49"/>
    <p:restoredTop sz="94678"/>
  </p:normalViewPr>
  <p:slideViewPr>
    <p:cSldViewPr snapToGrid="0" snapToObjects="1">
      <p:cViewPr varScale="1">
        <p:scale>
          <a:sx n="179" d="100"/>
          <a:sy n="179" d="100"/>
        </p:scale>
        <p:origin x="6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47b3ae1b86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963" name="Google Shape;963;g47b3ae1b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477016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4553740654_33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4553740654_33_16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036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9c264972c_182_49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8" name="Google Shape;788;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9c264972c_182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6" name="Google Shape;836;g39c264972c_182_5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43369cebd1_43_93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926" name="Google Shape;926;g43369cebd1_43_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601578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3f895b67a9_58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3f895b67a9_58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g3f895b67a9_58_58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904451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3369cebd1_43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3369cebd1_43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g43369cebd1_43_658: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380084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47d60b38c5_0_37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g47d60b38c5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0581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263841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47d83e346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47d83e346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g47d83e3460_0_23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22</a:t>
            </a:fld>
            <a:endParaRPr/>
          </a:p>
        </p:txBody>
      </p:sp>
    </p:spTree>
    <p:extLst>
      <p:ext uri="{BB962C8B-B14F-4D97-AF65-F5344CB8AC3E}">
        <p14:creationId xmlns:p14="http://schemas.microsoft.com/office/powerpoint/2010/main" val="139189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9c264972c_182_9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4" name="Google Shape;1214;g39c264972c_182_9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9c264972c_182_9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0" name="Google Shape;1220;g39c264972c_182_9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43369cebd1_43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43369cebd1_43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g43369cebd1_43_1423: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26</a:t>
            </a:fld>
            <a:endParaRPr/>
          </a:p>
        </p:txBody>
      </p:sp>
    </p:spTree>
    <p:extLst>
      <p:ext uri="{BB962C8B-B14F-4D97-AF65-F5344CB8AC3E}">
        <p14:creationId xmlns:p14="http://schemas.microsoft.com/office/powerpoint/2010/main" val="2120335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39c264972c_182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39c264972c_182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g39c264972c_182_97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27</a:t>
            </a:fld>
            <a:endParaRPr/>
          </a:p>
        </p:txBody>
      </p:sp>
    </p:spTree>
    <p:extLst>
      <p:ext uri="{BB962C8B-B14F-4D97-AF65-F5344CB8AC3E}">
        <p14:creationId xmlns:p14="http://schemas.microsoft.com/office/powerpoint/2010/main" val="915517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47ebb4a9b4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47ebb4a9b4_13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051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43369cebd1_4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43369cebd1_4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160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41</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3c4efa86b7_18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1" name="Google Shape;701;g3c4efa86b7_18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4730808563_39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4730808563_39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324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9c264972c_182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9c264972c_182_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901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5"/>
        <p:cNvGrpSpPr/>
        <p:nvPr/>
      </p:nvGrpSpPr>
      <p:grpSpPr>
        <a:xfrm>
          <a:off x="0" y="0"/>
          <a:ext cx="0" cy="0"/>
          <a:chOff x="0" y="0"/>
          <a:chExt cx="0" cy="0"/>
        </a:xfrm>
      </p:grpSpPr>
      <p:sp>
        <p:nvSpPr>
          <p:cNvPr id="296" name="Google Shape;296;p52"/>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297" name="Google Shape;297;p5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298" name="Google Shape;298;p52"/>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299" name="Google Shape;299;p52"/>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sp>
        <p:nvSpPr>
          <p:cNvPr id="300" name="Google Shape;300;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01" name="Google Shape;301;p5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1">
  <p:cSld name="1_Custom Layout">
    <p:spTree>
      <p:nvGrpSpPr>
        <p:cNvPr id="1" name="Shape 319"/>
        <p:cNvGrpSpPr/>
        <p:nvPr/>
      </p:nvGrpSpPr>
      <p:grpSpPr>
        <a:xfrm>
          <a:off x="0" y="0"/>
          <a:ext cx="0" cy="0"/>
          <a:chOff x="0" y="0"/>
          <a:chExt cx="0" cy="0"/>
        </a:xfrm>
      </p:grpSpPr>
      <p:sp>
        <p:nvSpPr>
          <p:cNvPr id="320" name="Google Shape;320;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0"/>
        <p:cNvGrpSpPr/>
        <p:nvPr/>
      </p:nvGrpSpPr>
      <p:grpSpPr>
        <a:xfrm>
          <a:off x="0" y="0"/>
          <a:ext cx="0" cy="0"/>
          <a:chOff x="0" y="0"/>
          <a:chExt cx="0" cy="0"/>
        </a:xfrm>
      </p:grpSpPr>
      <p:sp>
        <p:nvSpPr>
          <p:cNvPr id="441" name="Google Shape;441;p7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2" name="Google Shape;442;p78"/>
          <p:cNvSpPr txBox="1">
            <a:spLocks noGrp="1"/>
          </p:cNvSpPr>
          <p:nvPr>
            <p:ph type="body" idx="1"/>
          </p:nvPr>
        </p:nvSpPr>
        <p:spPr>
          <a:xfrm>
            <a:off x="197405" y="1095319"/>
            <a:ext cx="8763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3" name="Google Shape;443;p7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4" name="Google Shape;444;p7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45" name="Google Shape;445;p7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1.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theme" Target="../theme/theme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700" r:id="rId22"/>
    <p:sldLayoutId id="2147483701" r:id="rId23"/>
    <p:sldLayoutId id="214748370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9" Type="http://schemas.openxmlformats.org/officeDocument/2006/relationships/image" Target="../media/image123.png"/><Relationship Id="rId21" Type="http://schemas.openxmlformats.org/officeDocument/2006/relationships/image" Target="../media/image105.png"/><Relationship Id="rId34" Type="http://schemas.openxmlformats.org/officeDocument/2006/relationships/image" Target="../media/image118.png"/><Relationship Id="rId42" Type="http://schemas.openxmlformats.org/officeDocument/2006/relationships/image" Target="../media/image126.png"/><Relationship Id="rId47" Type="http://schemas.openxmlformats.org/officeDocument/2006/relationships/image" Target="../media/image131.png"/><Relationship Id="rId50" Type="http://schemas.openxmlformats.org/officeDocument/2006/relationships/image" Target="../media/image134.png"/><Relationship Id="rId55" Type="http://schemas.openxmlformats.org/officeDocument/2006/relationships/image" Target="../media/image139.png"/><Relationship Id="rId63" Type="http://schemas.openxmlformats.org/officeDocument/2006/relationships/image" Target="../media/image147.png"/><Relationship Id="rId7" Type="http://schemas.openxmlformats.org/officeDocument/2006/relationships/image" Target="../media/image91.png"/><Relationship Id="rId2" Type="http://schemas.openxmlformats.org/officeDocument/2006/relationships/notesSlide" Target="../notesSlides/notesSlide10.xml"/><Relationship Id="rId16" Type="http://schemas.openxmlformats.org/officeDocument/2006/relationships/image" Target="../media/image100.png"/><Relationship Id="rId29" Type="http://schemas.openxmlformats.org/officeDocument/2006/relationships/image" Target="../media/image113.png"/><Relationship Id="rId11" Type="http://schemas.openxmlformats.org/officeDocument/2006/relationships/image" Target="../media/image95.png"/><Relationship Id="rId24" Type="http://schemas.openxmlformats.org/officeDocument/2006/relationships/image" Target="../media/image108.png"/><Relationship Id="rId32" Type="http://schemas.openxmlformats.org/officeDocument/2006/relationships/image" Target="../media/image116.png"/><Relationship Id="rId37" Type="http://schemas.openxmlformats.org/officeDocument/2006/relationships/image" Target="../media/image121.png"/><Relationship Id="rId40" Type="http://schemas.openxmlformats.org/officeDocument/2006/relationships/image" Target="../media/image124.png"/><Relationship Id="rId45" Type="http://schemas.openxmlformats.org/officeDocument/2006/relationships/image" Target="../media/image129.png"/><Relationship Id="rId53" Type="http://schemas.openxmlformats.org/officeDocument/2006/relationships/image" Target="../media/image137.png"/><Relationship Id="rId58" Type="http://schemas.openxmlformats.org/officeDocument/2006/relationships/image" Target="../media/image142.png"/><Relationship Id="rId5" Type="http://schemas.openxmlformats.org/officeDocument/2006/relationships/image" Target="../media/image89.png"/><Relationship Id="rId61" Type="http://schemas.openxmlformats.org/officeDocument/2006/relationships/image" Target="../media/image145.png"/><Relationship Id="rId19" Type="http://schemas.openxmlformats.org/officeDocument/2006/relationships/image" Target="../media/image103.png"/><Relationship Id="rId14" Type="http://schemas.openxmlformats.org/officeDocument/2006/relationships/image" Target="../media/image98.png"/><Relationship Id="rId22" Type="http://schemas.openxmlformats.org/officeDocument/2006/relationships/image" Target="../media/image106.png"/><Relationship Id="rId27" Type="http://schemas.openxmlformats.org/officeDocument/2006/relationships/image" Target="../media/image111.png"/><Relationship Id="rId30" Type="http://schemas.openxmlformats.org/officeDocument/2006/relationships/image" Target="../media/image114.png"/><Relationship Id="rId35" Type="http://schemas.openxmlformats.org/officeDocument/2006/relationships/image" Target="../media/image119.png"/><Relationship Id="rId43" Type="http://schemas.openxmlformats.org/officeDocument/2006/relationships/image" Target="../media/image127.png"/><Relationship Id="rId48" Type="http://schemas.openxmlformats.org/officeDocument/2006/relationships/image" Target="../media/image132.png"/><Relationship Id="rId56" Type="http://schemas.openxmlformats.org/officeDocument/2006/relationships/image" Target="../media/image140.png"/><Relationship Id="rId64" Type="http://schemas.openxmlformats.org/officeDocument/2006/relationships/image" Target="../media/image148.png"/><Relationship Id="rId8" Type="http://schemas.openxmlformats.org/officeDocument/2006/relationships/image" Target="../media/image92.png"/><Relationship Id="rId51" Type="http://schemas.openxmlformats.org/officeDocument/2006/relationships/image" Target="../media/image135.png"/><Relationship Id="rId3" Type="http://schemas.openxmlformats.org/officeDocument/2006/relationships/image" Target="../media/image87.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7.png"/><Relationship Id="rId38" Type="http://schemas.openxmlformats.org/officeDocument/2006/relationships/image" Target="../media/image122.png"/><Relationship Id="rId46" Type="http://schemas.openxmlformats.org/officeDocument/2006/relationships/image" Target="../media/image130.png"/><Relationship Id="rId59" Type="http://schemas.openxmlformats.org/officeDocument/2006/relationships/image" Target="../media/image143.png"/><Relationship Id="rId20" Type="http://schemas.openxmlformats.org/officeDocument/2006/relationships/image" Target="../media/image104.png"/><Relationship Id="rId41" Type="http://schemas.openxmlformats.org/officeDocument/2006/relationships/image" Target="../media/image125.png"/><Relationship Id="rId54" Type="http://schemas.openxmlformats.org/officeDocument/2006/relationships/image" Target="../media/image138.png"/><Relationship Id="rId62" Type="http://schemas.openxmlformats.org/officeDocument/2006/relationships/image" Target="../media/image146.png"/><Relationship Id="rId1" Type="http://schemas.openxmlformats.org/officeDocument/2006/relationships/slideLayout" Target="../slideLayouts/slideLayout26.xml"/><Relationship Id="rId6" Type="http://schemas.openxmlformats.org/officeDocument/2006/relationships/image" Target="../media/image90.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2.png"/><Relationship Id="rId36" Type="http://schemas.openxmlformats.org/officeDocument/2006/relationships/image" Target="../media/image120.png"/><Relationship Id="rId49" Type="http://schemas.openxmlformats.org/officeDocument/2006/relationships/image" Target="../media/image133.png"/><Relationship Id="rId57" Type="http://schemas.openxmlformats.org/officeDocument/2006/relationships/image" Target="../media/image141.png"/><Relationship Id="rId10" Type="http://schemas.openxmlformats.org/officeDocument/2006/relationships/image" Target="../media/image94.png"/><Relationship Id="rId31" Type="http://schemas.openxmlformats.org/officeDocument/2006/relationships/image" Target="../media/image115.png"/><Relationship Id="rId44" Type="http://schemas.openxmlformats.org/officeDocument/2006/relationships/image" Target="../media/image128.png"/><Relationship Id="rId52" Type="http://schemas.openxmlformats.org/officeDocument/2006/relationships/image" Target="../media/image136.png"/><Relationship Id="rId60" Type="http://schemas.openxmlformats.org/officeDocument/2006/relationships/image" Target="../media/image144.png"/><Relationship Id="rId4" Type="http://schemas.openxmlformats.org/officeDocument/2006/relationships/image" Target="../media/image88.png"/><Relationship Id="rId9" Type="http://schemas.openxmlformats.org/officeDocument/2006/relationships/image" Target="../media/image93.png"/></Relationships>
</file>

<file path=ppt/slides/_rels/slide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50.png"/></Relationships>
</file>

<file path=ppt/slides/_rels/slide1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hyperlink" Target="https://github.com/cncf/wg-serverless" TargetMode="External"/><Relationship Id="rId7" Type="http://schemas.openxmlformats.org/officeDocument/2006/relationships/image" Target="../media/image152.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6" Type="http://schemas.openxmlformats.org/officeDocument/2006/relationships/image" Target="../media/image177.png"/><Relationship Id="rId21" Type="http://schemas.openxmlformats.org/officeDocument/2006/relationships/image" Target="../media/image172.png"/><Relationship Id="rId42" Type="http://schemas.openxmlformats.org/officeDocument/2006/relationships/image" Target="../media/image193.png"/><Relationship Id="rId47" Type="http://schemas.openxmlformats.org/officeDocument/2006/relationships/image" Target="../media/image198.png"/><Relationship Id="rId63" Type="http://schemas.openxmlformats.org/officeDocument/2006/relationships/image" Target="../media/image214.png"/><Relationship Id="rId68" Type="http://schemas.openxmlformats.org/officeDocument/2006/relationships/image" Target="../media/image219.png"/><Relationship Id="rId84" Type="http://schemas.openxmlformats.org/officeDocument/2006/relationships/image" Target="../media/image235.png"/><Relationship Id="rId89" Type="http://schemas.openxmlformats.org/officeDocument/2006/relationships/image" Target="../media/image240.png"/><Relationship Id="rId16" Type="http://schemas.openxmlformats.org/officeDocument/2006/relationships/image" Target="../media/image167.png"/><Relationship Id="rId11" Type="http://schemas.openxmlformats.org/officeDocument/2006/relationships/image" Target="../media/image162.png"/><Relationship Id="rId32" Type="http://schemas.openxmlformats.org/officeDocument/2006/relationships/image" Target="../media/image183.png"/><Relationship Id="rId37" Type="http://schemas.openxmlformats.org/officeDocument/2006/relationships/image" Target="../media/image188.png"/><Relationship Id="rId53" Type="http://schemas.openxmlformats.org/officeDocument/2006/relationships/image" Target="../media/image204.png"/><Relationship Id="rId58" Type="http://schemas.openxmlformats.org/officeDocument/2006/relationships/image" Target="../media/image209.png"/><Relationship Id="rId74" Type="http://schemas.openxmlformats.org/officeDocument/2006/relationships/image" Target="../media/image225.png"/><Relationship Id="rId79" Type="http://schemas.openxmlformats.org/officeDocument/2006/relationships/image" Target="../media/image230.png"/><Relationship Id="rId5" Type="http://schemas.openxmlformats.org/officeDocument/2006/relationships/image" Target="../media/image156.png"/><Relationship Id="rId90" Type="http://schemas.openxmlformats.org/officeDocument/2006/relationships/image" Target="../media/image241.png"/><Relationship Id="rId95" Type="http://schemas.openxmlformats.org/officeDocument/2006/relationships/image" Target="../media/image246.png"/><Relationship Id="rId22" Type="http://schemas.openxmlformats.org/officeDocument/2006/relationships/image" Target="../media/image173.png"/><Relationship Id="rId27" Type="http://schemas.openxmlformats.org/officeDocument/2006/relationships/image" Target="../media/image178.png"/><Relationship Id="rId43" Type="http://schemas.openxmlformats.org/officeDocument/2006/relationships/image" Target="../media/image194.png"/><Relationship Id="rId48" Type="http://schemas.openxmlformats.org/officeDocument/2006/relationships/image" Target="../media/image199.png"/><Relationship Id="rId64" Type="http://schemas.openxmlformats.org/officeDocument/2006/relationships/image" Target="../media/image215.png"/><Relationship Id="rId69" Type="http://schemas.openxmlformats.org/officeDocument/2006/relationships/image" Target="../media/image220.png"/><Relationship Id="rId80" Type="http://schemas.openxmlformats.org/officeDocument/2006/relationships/image" Target="../media/image231.png"/><Relationship Id="rId85" Type="http://schemas.openxmlformats.org/officeDocument/2006/relationships/image" Target="../media/image236.jpg"/><Relationship Id="rId3" Type="http://schemas.openxmlformats.org/officeDocument/2006/relationships/image" Target="../media/image154.jp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png"/><Relationship Id="rId38" Type="http://schemas.openxmlformats.org/officeDocument/2006/relationships/image" Target="../media/image189.png"/><Relationship Id="rId46" Type="http://schemas.openxmlformats.org/officeDocument/2006/relationships/image" Target="../media/image197.png"/><Relationship Id="rId59" Type="http://schemas.openxmlformats.org/officeDocument/2006/relationships/image" Target="../media/image210.png"/><Relationship Id="rId67" Type="http://schemas.openxmlformats.org/officeDocument/2006/relationships/image" Target="../media/image218.png"/><Relationship Id="rId20" Type="http://schemas.openxmlformats.org/officeDocument/2006/relationships/image" Target="../media/image171.png"/><Relationship Id="rId41" Type="http://schemas.openxmlformats.org/officeDocument/2006/relationships/image" Target="../media/image192.png"/><Relationship Id="rId54" Type="http://schemas.openxmlformats.org/officeDocument/2006/relationships/image" Target="../media/image205.png"/><Relationship Id="rId62" Type="http://schemas.openxmlformats.org/officeDocument/2006/relationships/image" Target="../media/image213.png"/><Relationship Id="rId70" Type="http://schemas.openxmlformats.org/officeDocument/2006/relationships/image" Target="../media/image221.png"/><Relationship Id="rId75" Type="http://schemas.openxmlformats.org/officeDocument/2006/relationships/image" Target="../media/image226.png"/><Relationship Id="rId83" Type="http://schemas.openxmlformats.org/officeDocument/2006/relationships/image" Target="../media/image234.png"/><Relationship Id="rId88" Type="http://schemas.openxmlformats.org/officeDocument/2006/relationships/image" Target="../media/image239.png"/><Relationship Id="rId91" Type="http://schemas.openxmlformats.org/officeDocument/2006/relationships/image" Target="../media/image242.png"/><Relationship Id="rId96" Type="http://schemas.openxmlformats.org/officeDocument/2006/relationships/image" Target="../media/image247.png"/><Relationship Id="rId1" Type="http://schemas.openxmlformats.org/officeDocument/2006/relationships/slideLayout" Target="../slideLayouts/slideLayout26.xml"/><Relationship Id="rId6" Type="http://schemas.openxmlformats.org/officeDocument/2006/relationships/image" Target="../media/image157.jpe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36" Type="http://schemas.openxmlformats.org/officeDocument/2006/relationships/image" Target="../media/image187.png"/><Relationship Id="rId49" Type="http://schemas.openxmlformats.org/officeDocument/2006/relationships/image" Target="../media/image200.png"/><Relationship Id="rId57" Type="http://schemas.openxmlformats.org/officeDocument/2006/relationships/image" Target="../media/image208.png"/><Relationship Id="rId10" Type="http://schemas.openxmlformats.org/officeDocument/2006/relationships/image" Target="../media/image161.png"/><Relationship Id="rId31" Type="http://schemas.openxmlformats.org/officeDocument/2006/relationships/image" Target="../media/image182.png"/><Relationship Id="rId44" Type="http://schemas.openxmlformats.org/officeDocument/2006/relationships/image" Target="../media/image195.png"/><Relationship Id="rId52" Type="http://schemas.openxmlformats.org/officeDocument/2006/relationships/image" Target="../media/image203.png"/><Relationship Id="rId60" Type="http://schemas.openxmlformats.org/officeDocument/2006/relationships/image" Target="../media/image211.png"/><Relationship Id="rId65" Type="http://schemas.openxmlformats.org/officeDocument/2006/relationships/image" Target="../media/image216.png"/><Relationship Id="rId73" Type="http://schemas.openxmlformats.org/officeDocument/2006/relationships/image" Target="../media/image224.png"/><Relationship Id="rId78" Type="http://schemas.openxmlformats.org/officeDocument/2006/relationships/image" Target="../media/image229.png"/><Relationship Id="rId81" Type="http://schemas.openxmlformats.org/officeDocument/2006/relationships/image" Target="../media/image232.png"/><Relationship Id="rId86" Type="http://schemas.openxmlformats.org/officeDocument/2006/relationships/image" Target="../media/image237.png"/><Relationship Id="rId94" Type="http://schemas.openxmlformats.org/officeDocument/2006/relationships/image" Target="../media/image245.png"/><Relationship Id="rId99" Type="http://schemas.openxmlformats.org/officeDocument/2006/relationships/image" Target="../media/image250.png"/><Relationship Id="rId4" Type="http://schemas.openxmlformats.org/officeDocument/2006/relationships/image" Target="../media/image155.png"/><Relationship Id="rId9" Type="http://schemas.openxmlformats.org/officeDocument/2006/relationships/image" Target="../media/image160.png"/><Relationship Id="rId13" Type="http://schemas.openxmlformats.org/officeDocument/2006/relationships/image" Target="../media/image164.png"/><Relationship Id="rId18" Type="http://schemas.openxmlformats.org/officeDocument/2006/relationships/image" Target="../media/image169.png"/><Relationship Id="rId39" Type="http://schemas.openxmlformats.org/officeDocument/2006/relationships/image" Target="../media/image190.png"/><Relationship Id="rId34" Type="http://schemas.openxmlformats.org/officeDocument/2006/relationships/image" Target="../media/image185.png"/><Relationship Id="rId50" Type="http://schemas.openxmlformats.org/officeDocument/2006/relationships/image" Target="../media/image201.png"/><Relationship Id="rId55" Type="http://schemas.openxmlformats.org/officeDocument/2006/relationships/image" Target="../media/image206.png"/><Relationship Id="rId76" Type="http://schemas.openxmlformats.org/officeDocument/2006/relationships/image" Target="../media/image227.png"/><Relationship Id="rId97" Type="http://schemas.openxmlformats.org/officeDocument/2006/relationships/image" Target="../media/image248.png"/><Relationship Id="rId7" Type="http://schemas.openxmlformats.org/officeDocument/2006/relationships/image" Target="../media/image158.png"/><Relationship Id="rId71" Type="http://schemas.openxmlformats.org/officeDocument/2006/relationships/image" Target="../media/image222.png"/><Relationship Id="rId92" Type="http://schemas.openxmlformats.org/officeDocument/2006/relationships/image" Target="../media/image243.png"/><Relationship Id="rId2" Type="http://schemas.openxmlformats.org/officeDocument/2006/relationships/notesSlide" Target="../notesSlides/notesSlide17.xml"/><Relationship Id="rId29" Type="http://schemas.openxmlformats.org/officeDocument/2006/relationships/image" Target="../media/image180.png"/><Relationship Id="rId24" Type="http://schemas.openxmlformats.org/officeDocument/2006/relationships/image" Target="../media/image175.png"/><Relationship Id="rId40" Type="http://schemas.openxmlformats.org/officeDocument/2006/relationships/image" Target="../media/image191.png"/><Relationship Id="rId45" Type="http://schemas.openxmlformats.org/officeDocument/2006/relationships/image" Target="../media/image196.png"/><Relationship Id="rId66" Type="http://schemas.openxmlformats.org/officeDocument/2006/relationships/image" Target="../media/image217.png"/><Relationship Id="rId87" Type="http://schemas.openxmlformats.org/officeDocument/2006/relationships/image" Target="../media/image238.png"/><Relationship Id="rId61" Type="http://schemas.openxmlformats.org/officeDocument/2006/relationships/image" Target="../media/image212.png"/><Relationship Id="rId82" Type="http://schemas.openxmlformats.org/officeDocument/2006/relationships/image" Target="../media/image233.png"/><Relationship Id="rId19" Type="http://schemas.openxmlformats.org/officeDocument/2006/relationships/image" Target="../media/image170.png"/><Relationship Id="rId14" Type="http://schemas.openxmlformats.org/officeDocument/2006/relationships/image" Target="../media/image165.png"/><Relationship Id="rId30" Type="http://schemas.openxmlformats.org/officeDocument/2006/relationships/image" Target="../media/image181.png"/><Relationship Id="rId35" Type="http://schemas.openxmlformats.org/officeDocument/2006/relationships/image" Target="../media/image186.png"/><Relationship Id="rId56" Type="http://schemas.openxmlformats.org/officeDocument/2006/relationships/image" Target="../media/image207.png"/><Relationship Id="rId77" Type="http://schemas.openxmlformats.org/officeDocument/2006/relationships/image" Target="../media/image228.png"/><Relationship Id="rId8" Type="http://schemas.openxmlformats.org/officeDocument/2006/relationships/image" Target="../media/image159.png"/><Relationship Id="rId51" Type="http://schemas.openxmlformats.org/officeDocument/2006/relationships/image" Target="../media/image202.png"/><Relationship Id="rId72" Type="http://schemas.openxmlformats.org/officeDocument/2006/relationships/image" Target="../media/image223.png"/><Relationship Id="rId93" Type="http://schemas.openxmlformats.org/officeDocument/2006/relationships/image" Target="../media/image244.png"/><Relationship Id="rId98" Type="http://schemas.openxmlformats.org/officeDocument/2006/relationships/image" Target="../media/image249.png"/></Relationships>
</file>

<file path=ppt/slides/_rels/slide18.xml.rels><?xml version="1.0" encoding="UTF-8" standalone="yes"?>
<Relationships xmlns="http://schemas.openxmlformats.org/package/2006/relationships"><Relationship Id="rId26" Type="http://schemas.openxmlformats.org/officeDocument/2006/relationships/image" Target="../media/image274.png"/><Relationship Id="rId21" Type="http://schemas.openxmlformats.org/officeDocument/2006/relationships/image" Target="../media/image269.png"/><Relationship Id="rId42" Type="http://schemas.openxmlformats.org/officeDocument/2006/relationships/image" Target="../media/image290.jpeg"/><Relationship Id="rId47" Type="http://schemas.openxmlformats.org/officeDocument/2006/relationships/image" Target="../media/image295.png"/><Relationship Id="rId63" Type="http://schemas.openxmlformats.org/officeDocument/2006/relationships/image" Target="../media/image311.png"/><Relationship Id="rId68" Type="http://schemas.openxmlformats.org/officeDocument/2006/relationships/image" Target="../media/image316.png"/><Relationship Id="rId84" Type="http://schemas.openxmlformats.org/officeDocument/2006/relationships/image" Target="../media/image332.png"/><Relationship Id="rId89" Type="http://schemas.openxmlformats.org/officeDocument/2006/relationships/image" Target="../media/image337.png"/><Relationship Id="rId112" Type="http://schemas.openxmlformats.org/officeDocument/2006/relationships/image" Target="../media/image360.png"/><Relationship Id="rId16" Type="http://schemas.openxmlformats.org/officeDocument/2006/relationships/image" Target="../media/image264.png"/><Relationship Id="rId107" Type="http://schemas.openxmlformats.org/officeDocument/2006/relationships/image" Target="../media/image355.png"/><Relationship Id="rId11" Type="http://schemas.openxmlformats.org/officeDocument/2006/relationships/image" Target="../media/image259.png"/><Relationship Id="rId32" Type="http://schemas.openxmlformats.org/officeDocument/2006/relationships/image" Target="../media/image280.png"/><Relationship Id="rId37" Type="http://schemas.openxmlformats.org/officeDocument/2006/relationships/image" Target="../media/image285.png"/><Relationship Id="rId53" Type="http://schemas.openxmlformats.org/officeDocument/2006/relationships/image" Target="../media/image301.png"/><Relationship Id="rId58" Type="http://schemas.openxmlformats.org/officeDocument/2006/relationships/image" Target="../media/image306.png"/><Relationship Id="rId74" Type="http://schemas.openxmlformats.org/officeDocument/2006/relationships/image" Target="../media/image322.png"/><Relationship Id="rId79" Type="http://schemas.openxmlformats.org/officeDocument/2006/relationships/image" Target="../media/image327.png"/><Relationship Id="rId102" Type="http://schemas.openxmlformats.org/officeDocument/2006/relationships/image" Target="../media/image350.png"/><Relationship Id="rId5" Type="http://schemas.openxmlformats.org/officeDocument/2006/relationships/image" Target="../media/image253.png"/><Relationship Id="rId90" Type="http://schemas.openxmlformats.org/officeDocument/2006/relationships/image" Target="../media/image338.png"/><Relationship Id="rId95" Type="http://schemas.openxmlformats.org/officeDocument/2006/relationships/image" Target="../media/image343.png"/><Relationship Id="rId22" Type="http://schemas.openxmlformats.org/officeDocument/2006/relationships/image" Target="../media/image270.png"/><Relationship Id="rId27" Type="http://schemas.openxmlformats.org/officeDocument/2006/relationships/image" Target="../media/image275.png"/><Relationship Id="rId43" Type="http://schemas.openxmlformats.org/officeDocument/2006/relationships/image" Target="../media/image291.png"/><Relationship Id="rId48" Type="http://schemas.openxmlformats.org/officeDocument/2006/relationships/image" Target="../media/image296.png"/><Relationship Id="rId64" Type="http://schemas.openxmlformats.org/officeDocument/2006/relationships/image" Target="../media/image312.png"/><Relationship Id="rId69" Type="http://schemas.openxmlformats.org/officeDocument/2006/relationships/image" Target="../media/image317.png"/><Relationship Id="rId80" Type="http://schemas.openxmlformats.org/officeDocument/2006/relationships/image" Target="../media/image328.png"/><Relationship Id="rId85" Type="http://schemas.openxmlformats.org/officeDocument/2006/relationships/image" Target="../media/image333.png"/><Relationship Id="rId12" Type="http://schemas.openxmlformats.org/officeDocument/2006/relationships/image" Target="../media/image260.png"/><Relationship Id="rId17" Type="http://schemas.openxmlformats.org/officeDocument/2006/relationships/image" Target="../media/image265.jpeg"/><Relationship Id="rId33" Type="http://schemas.openxmlformats.org/officeDocument/2006/relationships/image" Target="../media/image281.png"/><Relationship Id="rId38" Type="http://schemas.openxmlformats.org/officeDocument/2006/relationships/image" Target="../media/image286.png"/><Relationship Id="rId59" Type="http://schemas.openxmlformats.org/officeDocument/2006/relationships/image" Target="../media/image307.png"/><Relationship Id="rId103" Type="http://schemas.openxmlformats.org/officeDocument/2006/relationships/image" Target="../media/image351.png"/><Relationship Id="rId108" Type="http://schemas.openxmlformats.org/officeDocument/2006/relationships/image" Target="../media/image356.png"/><Relationship Id="rId54" Type="http://schemas.openxmlformats.org/officeDocument/2006/relationships/image" Target="../media/image302.png"/><Relationship Id="rId70" Type="http://schemas.openxmlformats.org/officeDocument/2006/relationships/image" Target="../media/image318.png"/><Relationship Id="rId75" Type="http://schemas.openxmlformats.org/officeDocument/2006/relationships/image" Target="../media/image323.png"/><Relationship Id="rId91" Type="http://schemas.openxmlformats.org/officeDocument/2006/relationships/image" Target="../media/image339.png"/><Relationship Id="rId96" Type="http://schemas.openxmlformats.org/officeDocument/2006/relationships/image" Target="../media/image344.png"/><Relationship Id="rId1" Type="http://schemas.openxmlformats.org/officeDocument/2006/relationships/slideLayout" Target="../slideLayouts/slideLayout26.xml"/><Relationship Id="rId6" Type="http://schemas.openxmlformats.org/officeDocument/2006/relationships/image" Target="../media/image254.png"/><Relationship Id="rId15" Type="http://schemas.openxmlformats.org/officeDocument/2006/relationships/image" Target="../media/image263.png"/><Relationship Id="rId23" Type="http://schemas.openxmlformats.org/officeDocument/2006/relationships/image" Target="../media/image271.png"/><Relationship Id="rId28" Type="http://schemas.openxmlformats.org/officeDocument/2006/relationships/image" Target="../media/image276.png"/><Relationship Id="rId36" Type="http://schemas.openxmlformats.org/officeDocument/2006/relationships/image" Target="../media/image284.png"/><Relationship Id="rId49" Type="http://schemas.openxmlformats.org/officeDocument/2006/relationships/image" Target="../media/image297.png"/><Relationship Id="rId57" Type="http://schemas.openxmlformats.org/officeDocument/2006/relationships/image" Target="../media/image305.png"/><Relationship Id="rId106" Type="http://schemas.openxmlformats.org/officeDocument/2006/relationships/image" Target="../media/image354.png"/><Relationship Id="rId10" Type="http://schemas.openxmlformats.org/officeDocument/2006/relationships/image" Target="../media/image258.png"/><Relationship Id="rId31" Type="http://schemas.openxmlformats.org/officeDocument/2006/relationships/image" Target="../media/image279.png"/><Relationship Id="rId44" Type="http://schemas.openxmlformats.org/officeDocument/2006/relationships/image" Target="../media/image292.png"/><Relationship Id="rId52" Type="http://schemas.openxmlformats.org/officeDocument/2006/relationships/image" Target="../media/image300.png"/><Relationship Id="rId60" Type="http://schemas.openxmlformats.org/officeDocument/2006/relationships/image" Target="../media/image308.png"/><Relationship Id="rId65" Type="http://schemas.openxmlformats.org/officeDocument/2006/relationships/image" Target="../media/image313.png"/><Relationship Id="rId73" Type="http://schemas.openxmlformats.org/officeDocument/2006/relationships/image" Target="../media/image321.png"/><Relationship Id="rId78" Type="http://schemas.openxmlformats.org/officeDocument/2006/relationships/image" Target="../media/image326.png"/><Relationship Id="rId81" Type="http://schemas.openxmlformats.org/officeDocument/2006/relationships/image" Target="../media/image329.png"/><Relationship Id="rId86" Type="http://schemas.openxmlformats.org/officeDocument/2006/relationships/image" Target="../media/image334.png"/><Relationship Id="rId94" Type="http://schemas.openxmlformats.org/officeDocument/2006/relationships/image" Target="../media/image342.png"/><Relationship Id="rId99" Type="http://schemas.openxmlformats.org/officeDocument/2006/relationships/image" Target="../media/image347.png"/><Relationship Id="rId101" Type="http://schemas.openxmlformats.org/officeDocument/2006/relationships/image" Target="../media/image349.png"/><Relationship Id="rId4" Type="http://schemas.openxmlformats.org/officeDocument/2006/relationships/image" Target="../media/image252.png"/><Relationship Id="rId9" Type="http://schemas.openxmlformats.org/officeDocument/2006/relationships/image" Target="../media/image257.png"/><Relationship Id="rId13" Type="http://schemas.openxmlformats.org/officeDocument/2006/relationships/image" Target="../media/image261.jpeg"/><Relationship Id="rId18" Type="http://schemas.openxmlformats.org/officeDocument/2006/relationships/image" Target="../media/image266.png"/><Relationship Id="rId39" Type="http://schemas.openxmlformats.org/officeDocument/2006/relationships/image" Target="../media/image287.png"/><Relationship Id="rId109" Type="http://schemas.openxmlformats.org/officeDocument/2006/relationships/image" Target="../media/image357.png"/><Relationship Id="rId34" Type="http://schemas.openxmlformats.org/officeDocument/2006/relationships/image" Target="../media/image282.png"/><Relationship Id="rId50" Type="http://schemas.openxmlformats.org/officeDocument/2006/relationships/image" Target="../media/image298.png"/><Relationship Id="rId55" Type="http://schemas.openxmlformats.org/officeDocument/2006/relationships/image" Target="../media/image303.png"/><Relationship Id="rId76" Type="http://schemas.openxmlformats.org/officeDocument/2006/relationships/image" Target="../media/image324.png"/><Relationship Id="rId97" Type="http://schemas.openxmlformats.org/officeDocument/2006/relationships/image" Target="../media/image345.png"/><Relationship Id="rId104" Type="http://schemas.openxmlformats.org/officeDocument/2006/relationships/image" Target="../media/image352.png"/><Relationship Id="rId7" Type="http://schemas.openxmlformats.org/officeDocument/2006/relationships/image" Target="../media/image255.png"/><Relationship Id="rId71" Type="http://schemas.openxmlformats.org/officeDocument/2006/relationships/image" Target="../media/image319.png"/><Relationship Id="rId92" Type="http://schemas.openxmlformats.org/officeDocument/2006/relationships/image" Target="../media/image340.png"/><Relationship Id="rId2" Type="http://schemas.openxmlformats.org/officeDocument/2006/relationships/notesSlide" Target="../notesSlides/notesSlide18.xml"/><Relationship Id="rId29" Type="http://schemas.openxmlformats.org/officeDocument/2006/relationships/image" Target="../media/image277.png"/><Relationship Id="rId24" Type="http://schemas.openxmlformats.org/officeDocument/2006/relationships/image" Target="../media/image272.png"/><Relationship Id="rId40" Type="http://schemas.openxmlformats.org/officeDocument/2006/relationships/image" Target="../media/image288.png"/><Relationship Id="rId45" Type="http://schemas.openxmlformats.org/officeDocument/2006/relationships/image" Target="../media/image293.png"/><Relationship Id="rId66" Type="http://schemas.openxmlformats.org/officeDocument/2006/relationships/image" Target="../media/image314.png"/><Relationship Id="rId87" Type="http://schemas.openxmlformats.org/officeDocument/2006/relationships/image" Target="../media/image335.png"/><Relationship Id="rId110" Type="http://schemas.openxmlformats.org/officeDocument/2006/relationships/image" Target="../media/image358.png"/><Relationship Id="rId61" Type="http://schemas.openxmlformats.org/officeDocument/2006/relationships/image" Target="../media/image309.png"/><Relationship Id="rId82" Type="http://schemas.openxmlformats.org/officeDocument/2006/relationships/image" Target="../media/image330.png"/><Relationship Id="rId19" Type="http://schemas.openxmlformats.org/officeDocument/2006/relationships/image" Target="../media/image267.png"/><Relationship Id="rId14" Type="http://schemas.openxmlformats.org/officeDocument/2006/relationships/image" Target="../media/image262.png"/><Relationship Id="rId30" Type="http://schemas.openxmlformats.org/officeDocument/2006/relationships/image" Target="../media/image278.png"/><Relationship Id="rId35" Type="http://schemas.openxmlformats.org/officeDocument/2006/relationships/image" Target="../media/image283.png"/><Relationship Id="rId56" Type="http://schemas.openxmlformats.org/officeDocument/2006/relationships/image" Target="../media/image304.png"/><Relationship Id="rId77" Type="http://schemas.openxmlformats.org/officeDocument/2006/relationships/image" Target="../media/image325.png"/><Relationship Id="rId100" Type="http://schemas.openxmlformats.org/officeDocument/2006/relationships/image" Target="../media/image348.png"/><Relationship Id="rId105" Type="http://schemas.openxmlformats.org/officeDocument/2006/relationships/image" Target="../media/image353.png"/><Relationship Id="rId8" Type="http://schemas.openxmlformats.org/officeDocument/2006/relationships/image" Target="../media/image256.png"/><Relationship Id="rId51" Type="http://schemas.openxmlformats.org/officeDocument/2006/relationships/image" Target="../media/image299.png"/><Relationship Id="rId72" Type="http://schemas.openxmlformats.org/officeDocument/2006/relationships/image" Target="../media/image320.png"/><Relationship Id="rId93" Type="http://schemas.openxmlformats.org/officeDocument/2006/relationships/image" Target="../media/image341.png"/><Relationship Id="rId98" Type="http://schemas.openxmlformats.org/officeDocument/2006/relationships/image" Target="../media/image346.png"/><Relationship Id="rId3" Type="http://schemas.openxmlformats.org/officeDocument/2006/relationships/image" Target="../media/image251.png"/><Relationship Id="rId25" Type="http://schemas.openxmlformats.org/officeDocument/2006/relationships/image" Target="../media/image273.png"/><Relationship Id="rId46" Type="http://schemas.openxmlformats.org/officeDocument/2006/relationships/image" Target="../media/image294.png"/><Relationship Id="rId67" Type="http://schemas.openxmlformats.org/officeDocument/2006/relationships/image" Target="../media/image315.png"/><Relationship Id="rId20" Type="http://schemas.openxmlformats.org/officeDocument/2006/relationships/image" Target="../media/image268.png"/><Relationship Id="rId41" Type="http://schemas.openxmlformats.org/officeDocument/2006/relationships/image" Target="../media/image289.png"/><Relationship Id="rId62" Type="http://schemas.openxmlformats.org/officeDocument/2006/relationships/image" Target="../media/image310.png"/><Relationship Id="rId83" Type="http://schemas.openxmlformats.org/officeDocument/2006/relationships/image" Target="../media/image331.png"/><Relationship Id="rId88" Type="http://schemas.openxmlformats.org/officeDocument/2006/relationships/image" Target="../media/image336.png"/><Relationship Id="rId111" Type="http://schemas.openxmlformats.org/officeDocument/2006/relationships/image" Target="../media/image359.png"/></Relationships>
</file>

<file path=ppt/slides/_rels/slide19.xml.rels><?xml version="1.0" encoding="UTF-8" standalone="yes"?>
<Relationships xmlns="http://schemas.openxmlformats.org/package/2006/relationships"><Relationship Id="rId26" Type="http://schemas.openxmlformats.org/officeDocument/2006/relationships/image" Target="../media/image384.png"/><Relationship Id="rId117" Type="http://schemas.openxmlformats.org/officeDocument/2006/relationships/image" Target="../media/image475.png"/><Relationship Id="rId21" Type="http://schemas.openxmlformats.org/officeDocument/2006/relationships/image" Target="../media/image379.png"/><Relationship Id="rId42" Type="http://schemas.openxmlformats.org/officeDocument/2006/relationships/image" Target="../media/image400.png"/><Relationship Id="rId47" Type="http://schemas.openxmlformats.org/officeDocument/2006/relationships/image" Target="../media/image405.png"/><Relationship Id="rId63" Type="http://schemas.openxmlformats.org/officeDocument/2006/relationships/image" Target="../media/image421.png"/><Relationship Id="rId68" Type="http://schemas.openxmlformats.org/officeDocument/2006/relationships/image" Target="../media/image426.png"/><Relationship Id="rId84" Type="http://schemas.openxmlformats.org/officeDocument/2006/relationships/image" Target="../media/image442.png"/><Relationship Id="rId89" Type="http://schemas.openxmlformats.org/officeDocument/2006/relationships/image" Target="../media/image447.png"/><Relationship Id="rId112" Type="http://schemas.openxmlformats.org/officeDocument/2006/relationships/image" Target="../media/image470.png"/><Relationship Id="rId16" Type="http://schemas.openxmlformats.org/officeDocument/2006/relationships/image" Target="../media/image374.png"/><Relationship Id="rId107" Type="http://schemas.openxmlformats.org/officeDocument/2006/relationships/image" Target="../media/image465.png"/><Relationship Id="rId11" Type="http://schemas.openxmlformats.org/officeDocument/2006/relationships/image" Target="../media/image369.png"/><Relationship Id="rId32" Type="http://schemas.openxmlformats.org/officeDocument/2006/relationships/image" Target="../media/image390.png"/><Relationship Id="rId37" Type="http://schemas.openxmlformats.org/officeDocument/2006/relationships/image" Target="../media/image395.png"/><Relationship Id="rId53" Type="http://schemas.openxmlformats.org/officeDocument/2006/relationships/image" Target="../media/image411.png"/><Relationship Id="rId58" Type="http://schemas.openxmlformats.org/officeDocument/2006/relationships/image" Target="../media/image416.png"/><Relationship Id="rId74" Type="http://schemas.openxmlformats.org/officeDocument/2006/relationships/image" Target="../media/image432.png"/><Relationship Id="rId79" Type="http://schemas.openxmlformats.org/officeDocument/2006/relationships/image" Target="../media/image437.png"/><Relationship Id="rId102" Type="http://schemas.openxmlformats.org/officeDocument/2006/relationships/image" Target="../media/image460.png"/><Relationship Id="rId123" Type="http://schemas.openxmlformats.org/officeDocument/2006/relationships/image" Target="../media/image481.png"/><Relationship Id="rId5" Type="http://schemas.openxmlformats.org/officeDocument/2006/relationships/image" Target="../media/image363.png"/><Relationship Id="rId90" Type="http://schemas.openxmlformats.org/officeDocument/2006/relationships/image" Target="../media/image448.png"/><Relationship Id="rId95" Type="http://schemas.openxmlformats.org/officeDocument/2006/relationships/image" Target="../media/image453.png"/><Relationship Id="rId22" Type="http://schemas.openxmlformats.org/officeDocument/2006/relationships/image" Target="../media/image380.png"/><Relationship Id="rId27" Type="http://schemas.openxmlformats.org/officeDocument/2006/relationships/image" Target="../media/image385.png"/><Relationship Id="rId43" Type="http://schemas.openxmlformats.org/officeDocument/2006/relationships/image" Target="../media/image401.jpeg"/><Relationship Id="rId48" Type="http://schemas.openxmlformats.org/officeDocument/2006/relationships/image" Target="../media/image406.png"/><Relationship Id="rId64" Type="http://schemas.openxmlformats.org/officeDocument/2006/relationships/image" Target="../media/image422.png"/><Relationship Id="rId69" Type="http://schemas.openxmlformats.org/officeDocument/2006/relationships/image" Target="../media/image427.png"/><Relationship Id="rId113" Type="http://schemas.openxmlformats.org/officeDocument/2006/relationships/image" Target="../media/image471.png"/><Relationship Id="rId118" Type="http://schemas.openxmlformats.org/officeDocument/2006/relationships/image" Target="../media/image476.png"/><Relationship Id="rId80" Type="http://schemas.openxmlformats.org/officeDocument/2006/relationships/image" Target="../media/image438.png"/><Relationship Id="rId85" Type="http://schemas.openxmlformats.org/officeDocument/2006/relationships/image" Target="../media/image443.png"/><Relationship Id="rId12" Type="http://schemas.openxmlformats.org/officeDocument/2006/relationships/image" Target="../media/image370.png"/><Relationship Id="rId17" Type="http://schemas.openxmlformats.org/officeDocument/2006/relationships/image" Target="../media/image375.png"/><Relationship Id="rId33" Type="http://schemas.openxmlformats.org/officeDocument/2006/relationships/image" Target="../media/image391.png"/><Relationship Id="rId38" Type="http://schemas.openxmlformats.org/officeDocument/2006/relationships/image" Target="../media/image396.png"/><Relationship Id="rId59" Type="http://schemas.openxmlformats.org/officeDocument/2006/relationships/image" Target="../media/image417.png"/><Relationship Id="rId103" Type="http://schemas.openxmlformats.org/officeDocument/2006/relationships/image" Target="../media/image461.png"/><Relationship Id="rId108" Type="http://schemas.openxmlformats.org/officeDocument/2006/relationships/image" Target="../media/image466.png"/><Relationship Id="rId124" Type="http://schemas.openxmlformats.org/officeDocument/2006/relationships/image" Target="../media/image482.png"/><Relationship Id="rId54" Type="http://schemas.openxmlformats.org/officeDocument/2006/relationships/image" Target="../media/image412.png"/><Relationship Id="rId70" Type="http://schemas.openxmlformats.org/officeDocument/2006/relationships/image" Target="../media/image428.png"/><Relationship Id="rId75" Type="http://schemas.openxmlformats.org/officeDocument/2006/relationships/image" Target="../media/image433.png"/><Relationship Id="rId91" Type="http://schemas.openxmlformats.org/officeDocument/2006/relationships/image" Target="../media/image449.png"/><Relationship Id="rId96" Type="http://schemas.openxmlformats.org/officeDocument/2006/relationships/image" Target="../media/image454.png"/><Relationship Id="rId1" Type="http://schemas.openxmlformats.org/officeDocument/2006/relationships/slideLayout" Target="../slideLayouts/slideLayout50.xml"/><Relationship Id="rId6" Type="http://schemas.openxmlformats.org/officeDocument/2006/relationships/image" Target="../media/image364.png"/><Relationship Id="rId23" Type="http://schemas.openxmlformats.org/officeDocument/2006/relationships/image" Target="../media/image381.png"/><Relationship Id="rId28" Type="http://schemas.openxmlformats.org/officeDocument/2006/relationships/image" Target="../media/image386.png"/><Relationship Id="rId49" Type="http://schemas.openxmlformats.org/officeDocument/2006/relationships/image" Target="../media/image407.png"/><Relationship Id="rId114" Type="http://schemas.openxmlformats.org/officeDocument/2006/relationships/image" Target="../media/image472.png"/><Relationship Id="rId119" Type="http://schemas.openxmlformats.org/officeDocument/2006/relationships/image" Target="../media/image477.png"/><Relationship Id="rId44" Type="http://schemas.openxmlformats.org/officeDocument/2006/relationships/image" Target="../media/image402.png"/><Relationship Id="rId60" Type="http://schemas.openxmlformats.org/officeDocument/2006/relationships/image" Target="../media/image418.png"/><Relationship Id="rId65" Type="http://schemas.openxmlformats.org/officeDocument/2006/relationships/image" Target="../media/image423.png"/><Relationship Id="rId81" Type="http://schemas.openxmlformats.org/officeDocument/2006/relationships/image" Target="../media/image439.png"/><Relationship Id="rId86" Type="http://schemas.openxmlformats.org/officeDocument/2006/relationships/image" Target="../media/image444.png"/><Relationship Id="rId13" Type="http://schemas.openxmlformats.org/officeDocument/2006/relationships/image" Target="../media/image371.png"/><Relationship Id="rId18" Type="http://schemas.openxmlformats.org/officeDocument/2006/relationships/image" Target="../media/image376.png"/><Relationship Id="rId39" Type="http://schemas.openxmlformats.org/officeDocument/2006/relationships/image" Target="../media/image397.png"/><Relationship Id="rId109" Type="http://schemas.openxmlformats.org/officeDocument/2006/relationships/image" Target="../media/image467.png"/><Relationship Id="rId34" Type="http://schemas.openxmlformats.org/officeDocument/2006/relationships/image" Target="../media/image392.png"/><Relationship Id="rId50" Type="http://schemas.openxmlformats.org/officeDocument/2006/relationships/image" Target="../media/image408.png"/><Relationship Id="rId55" Type="http://schemas.openxmlformats.org/officeDocument/2006/relationships/image" Target="../media/image413.png"/><Relationship Id="rId76" Type="http://schemas.openxmlformats.org/officeDocument/2006/relationships/image" Target="../media/image434.png"/><Relationship Id="rId97" Type="http://schemas.openxmlformats.org/officeDocument/2006/relationships/image" Target="../media/image455.png"/><Relationship Id="rId104" Type="http://schemas.openxmlformats.org/officeDocument/2006/relationships/image" Target="../media/image462.png"/><Relationship Id="rId120" Type="http://schemas.openxmlformats.org/officeDocument/2006/relationships/image" Target="../media/image478.png"/><Relationship Id="rId125" Type="http://schemas.openxmlformats.org/officeDocument/2006/relationships/image" Target="../media/image483.png"/><Relationship Id="rId7" Type="http://schemas.openxmlformats.org/officeDocument/2006/relationships/image" Target="../media/image365.png"/><Relationship Id="rId71" Type="http://schemas.openxmlformats.org/officeDocument/2006/relationships/image" Target="../media/image429.png"/><Relationship Id="rId92" Type="http://schemas.openxmlformats.org/officeDocument/2006/relationships/image" Target="../media/image450.png"/><Relationship Id="rId2" Type="http://schemas.openxmlformats.org/officeDocument/2006/relationships/notesSlide" Target="../notesSlides/notesSlide19.xml"/><Relationship Id="rId29" Type="http://schemas.openxmlformats.org/officeDocument/2006/relationships/image" Target="../media/image387.png"/><Relationship Id="rId24" Type="http://schemas.openxmlformats.org/officeDocument/2006/relationships/image" Target="../media/image382.png"/><Relationship Id="rId40" Type="http://schemas.openxmlformats.org/officeDocument/2006/relationships/image" Target="../media/image398.png"/><Relationship Id="rId45" Type="http://schemas.openxmlformats.org/officeDocument/2006/relationships/image" Target="../media/image403.png"/><Relationship Id="rId66" Type="http://schemas.openxmlformats.org/officeDocument/2006/relationships/image" Target="../media/image424.png"/><Relationship Id="rId87" Type="http://schemas.openxmlformats.org/officeDocument/2006/relationships/image" Target="../media/image445.png"/><Relationship Id="rId110" Type="http://schemas.openxmlformats.org/officeDocument/2006/relationships/image" Target="../media/image468.png"/><Relationship Id="rId115" Type="http://schemas.openxmlformats.org/officeDocument/2006/relationships/image" Target="../media/image473.png"/><Relationship Id="rId61" Type="http://schemas.openxmlformats.org/officeDocument/2006/relationships/image" Target="../media/image419.png"/><Relationship Id="rId82" Type="http://schemas.openxmlformats.org/officeDocument/2006/relationships/image" Target="../media/image440.png"/><Relationship Id="rId19" Type="http://schemas.openxmlformats.org/officeDocument/2006/relationships/image" Target="../media/image377.png"/><Relationship Id="rId14" Type="http://schemas.openxmlformats.org/officeDocument/2006/relationships/image" Target="../media/image372.png"/><Relationship Id="rId30" Type="http://schemas.openxmlformats.org/officeDocument/2006/relationships/image" Target="../media/image388.png"/><Relationship Id="rId35" Type="http://schemas.openxmlformats.org/officeDocument/2006/relationships/image" Target="../media/image393.png"/><Relationship Id="rId56" Type="http://schemas.openxmlformats.org/officeDocument/2006/relationships/image" Target="../media/image414.png"/><Relationship Id="rId77" Type="http://schemas.openxmlformats.org/officeDocument/2006/relationships/image" Target="../media/image435.png"/><Relationship Id="rId100" Type="http://schemas.openxmlformats.org/officeDocument/2006/relationships/image" Target="../media/image458.png"/><Relationship Id="rId105" Type="http://schemas.openxmlformats.org/officeDocument/2006/relationships/image" Target="../media/image463.png"/><Relationship Id="rId8" Type="http://schemas.openxmlformats.org/officeDocument/2006/relationships/image" Target="../media/image366.png"/><Relationship Id="rId51" Type="http://schemas.openxmlformats.org/officeDocument/2006/relationships/image" Target="../media/image409.png"/><Relationship Id="rId72" Type="http://schemas.openxmlformats.org/officeDocument/2006/relationships/image" Target="../media/image430.png"/><Relationship Id="rId93" Type="http://schemas.openxmlformats.org/officeDocument/2006/relationships/image" Target="../media/image451.png"/><Relationship Id="rId98" Type="http://schemas.openxmlformats.org/officeDocument/2006/relationships/image" Target="../media/image456.png"/><Relationship Id="rId121" Type="http://schemas.openxmlformats.org/officeDocument/2006/relationships/image" Target="../media/image479.png"/><Relationship Id="rId3" Type="http://schemas.openxmlformats.org/officeDocument/2006/relationships/image" Target="../media/image361.png"/><Relationship Id="rId25" Type="http://schemas.openxmlformats.org/officeDocument/2006/relationships/image" Target="../media/image383.png"/><Relationship Id="rId46" Type="http://schemas.openxmlformats.org/officeDocument/2006/relationships/image" Target="../media/image404.png"/><Relationship Id="rId67" Type="http://schemas.openxmlformats.org/officeDocument/2006/relationships/image" Target="../media/image425.png"/><Relationship Id="rId116" Type="http://schemas.openxmlformats.org/officeDocument/2006/relationships/image" Target="../media/image474.png"/><Relationship Id="rId20" Type="http://schemas.openxmlformats.org/officeDocument/2006/relationships/image" Target="../media/image378.png"/><Relationship Id="rId41" Type="http://schemas.openxmlformats.org/officeDocument/2006/relationships/image" Target="../media/image399.png"/><Relationship Id="rId62" Type="http://schemas.openxmlformats.org/officeDocument/2006/relationships/image" Target="../media/image420.png"/><Relationship Id="rId83" Type="http://schemas.openxmlformats.org/officeDocument/2006/relationships/image" Target="../media/image441.png"/><Relationship Id="rId88" Type="http://schemas.openxmlformats.org/officeDocument/2006/relationships/image" Target="../media/image446.png"/><Relationship Id="rId111" Type="http://schemas.openxmlformats.org/officeDocument/2006/relationships/image" Target="../media/image469.png"/><Relationship Id="rId15" Type="http://schemas.openxmlformats.org/officeDocument/2006/relationships/image" Target="../media/image373.png"/><Relationship Id="rId36" Type="http://schemas.openxmlformats.org/officeDocument/2006/relationships/image" Target="../media/image394.png"/><Relationship Id="rId57" Type="http://schemas.openxmlformats.org/officeDocument/2006/relationships/image" Target="../media/image415.png"/><Relationship Id="rId106" Type="http://schemas.openxmlformats.org/officeDocument/2006/relationships/image" Target="../media/image464.png"/><Relationship Id="rId10" Type="http://schemas.openxmlformats.org/officeDocument/2006/relationships/image" Target="../media/image368.png"/><Relationship Id="rId31" Type="http://schemas.openxmlformats.org/officeDocument/2006/relationships/image" Target="../media/image389.png"/><Relationship Id="rId52" Type="http://schemas.openxmlformats.org/officeDocument/2006/relationships/image" Target="../media/image410.png"/><Relationship Id="rId73" Type="http://schemas.openxmlformats.org/officeDocument/2006/relationships/image" Target="../media/image431.png"/><Relationship Id="rId78" Type="http://schemas.openxmlformats.org/officeDocument/2006/relationships/image" Target="../media/image436.png"/><Relationship Id="rId94" Type="http://schemas.openxmlformats.org/officeDocument/2006/relationships/image" Target="../media/image452.png"/><Relationship Id="rId99" Type="http://schemas.openxmlformats.org/officeDocument/2006/relationships/image" Target="../media/image457.png"/><Relationship Id="rId101" Type="http://schemas.openxmlformats.org/officeDocument/2006/relationships/image" Target="../media/image459.png"/><Relationship Id="rId122" Type="http://schemas.openxmlformats.org/officeDocument/2006/relationships/image" Target="../media/image480.png"/><Relationship Id="rId4" Type="http://schemas.openxmlformats.org/officeDocument/2006/relationships/image" Target="../media/image362.png"/><Relationship Id="rId9" Type="http://schemas.openxmlformats.org/officeDocument/2006/relationships/image" Target="../media/image367.jpe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2" Type="http://schemas.openxmlformats.org/officeDocument/2006/relationships/notesSlide" Target="../notesSlides/notesSlide2.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png"/><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3" Type="http://schemas.openxmlformats.org/officeDocument/2006/relationships/image" Target="../media/image492.png"/><Relationship Id="rId18" Type="http://schemas.openxmlformats.org/officeDocument/2006/relationships/image" Target="../media/image497.png"/><Relationship Id="rId26" Type="http://schemas.openxmlformats.org/officeDocument/2006/relationships/image" Target="../media/image501.png"/><Relationship Id="rId21" Type="http://schemas.openxmlformats.org/officeDocument/2006/relationships/image" Target="../media/image298.png"/><Relationship Id="rId34" Type="http://schemas.openxmlformats.org/officeDocument/2006/relationships/image" Target="../media/image506.png"/><Relationship Id="rId7" Type="http://schemas.openxmlformats.org/officeDocument/2006/relationships/image" Target="../media/image487.png"/><Relationship Id="rId12" Type="http://schemas.openxmlformats.org/officeDocument/2006/relationships/image" Target="../media/image491.png"/><Relationship Id="rId17" Type="http://schemas.openxmlformats.org/officeDocument/2006/relationships/image" Target="../media/image496.png"/><Relationship Id="rId25" Type="http://schemas.openxmlformats.org/officeDocument/2006/relationships/image" Target="../media/image500.png"/><Relationship Id="rId33" Type="http://schemas.openxmlformats.org/officeDocument/2006/relationships/image" Target="../media/image505.tiff"/><Relationship Id="rId38" Type="http://schemas.openxmlformats.org/officeDocument/2006/relationships/image" Target="../media/image234.png"/><Relationship Id="rId2" Type="http://schemas.openxmlformats.org/officeDocument/2006/relationships/notesSlide" Target="../notesSlides/notesSlide20.xml"/><Relationship Id="rId16" Type="http://schemas.openxmlformats.org/officeDocument/2006/relationships/image" Target="../media/image495.png"/><Relationship Id="rId20" Type="http://schemas.openxmlformats.org/officeDocument/2006/relationships/image" Target="../media/image421.png"/><Relationship Id="rId29" Type="http://schemas.openxmlformats.org/officeDocument/2006/relationships/image" Target="../media/image503.png"/><Relationship Id="rId1" Type="http://schemas.openxmlformats.org/officeDocument/2006/relationships/slideLayout" Target="../slideLayouts/slideLayout49.xml"/><Relationship Id="rId6" Type="http://schemas.openxmlformats.org/officeDocument/2006/relationships/image" Target="../media/image156.png"/><Relationship Id="rId11" Type="http://schemas.openxmlformats.org/officeDocument/2006/relationships/image" Target="../media/image490.png"/><Relationship Id="rId24" Type="http://schemas.openxmlformats.org/officeDocument/2006/relationships/image" Target="../media/image438.png"/><Relationship Id="rId32" Type="http://schemas.openxmlformats.org/officeDocument/2006/relationships/image" Target="../media/image504.png"/><Relationship Id="rId37" Type="http://schemas.openxmlformats.org/officeDocument/2006/relationships/image" Target="../media/image508.tiff"/><Relationship Id="rId5" Type="http://schemas.openxmlformats.org/officeDocument/2006/relationships/image" Target="../media/image486.png"/><Relationship Id="rId15" Type="http://schemas.openxmlformats.org/officeDocument/2006/relationships/image" Target="../media/image494.png"/><Relationship Id="rId23" Type="http://schemas.openxmlformats.org/officeDocument/2006/relationships/image" Target="../media/image499.jpeg"/><Relationship Id="rId28" Type="http://schemas.openxmlformats.org/officeDocument/2006/relationships/image" Target="../media/image327.png"/><Relationship Id="rId36" Type="http://schemas.openxmlformats.org/officeDocument/2006/relationships/image" Target="../media/image507.png"/><Relationship Id="rId10" Type="http://schemas.openxmlformats.org/officeDocument/2006/relationships/image" Target="../media/image380.png"/><Relationship Id="rId19" Type="http://schemas.openxmlformats.org/officeDocument/2006/relationships/image" Target="../media/image213.png"/><Relationship Id="rId31" Type="http://schemas.openxmlformats.org/officeDocument/2006/relationships/image" Target="../media/image441.png"/><Relationship Id="rId4" Type="http://schemas.openxmlformats.org/officeDocument/2006/relationships/image" Target="../media/image485.png"/><Relationship Id="rId9" Type="http://schemas.openxmlformats.org/officeDocument/2006/relationships/image" Target="../media/image489.png"/><Relationship Id="rId14" Type="http://schemas.openxmlformats.org/officeDocument/2006/relationships/image" Target="../media/image493.png"/><Relationship Id="rId22" Type="http://schemas.openxmlformats.org/officeDocument/2006/relationships/image" Target="../media/image498.png"/><Relationship Id="rId27" Type="http://schemas.openxmlformats.org/officeDocument/2006/relationships/image" Target="../media/image502.png"/><Relationship Id="rId30" Type="http://schemas.openxmlformats.org/officeDocument/2006/relationships/image" Target="../media/image309.png"/><Relationship Id="rId35" Type="http://schemas.openxmlformats.org/officeDocument/2006/relationships/image" Target="../media/image458.png"/><Relationship Id="rId8" Type="http://schemas.openxmlformats.org/officeDocument/2006/relationships/image" Target="../media/image488.png"/><Relationship Id="rId3" Type="http://schemas.openxmlformats.org/officeDocument/2006/relationships/image" Target="../media/image484.png"/></Relationships>
</file>

<file path=ppt/slides/_rels/slide21.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509.png"/></Relationships>
</file>

<file path=ppt/slides/_rels/slide22.xml.rels><?xml version="1.0" encoding="UTF-8" standalone="yes"?>
<Relationships xmlns="http://schemas.openxmlformats.org/package/2006/relationships"><Relationship Id="rId26" Type="http://schemas.openxmlformats.org/officeDocument/2006/relationships/image" Target="../media/image532.png"/><Relationship Id="rId21" Type="http://schemas.openxmlformats.org/officeDocument/2006/relationships/image" Target="../media/image528.png"/><Relationship Id="rId42" Type="http://schemas.openxmlformats.org/officeDocument/2006/relationships/image" Target="../media/image548.png"/><Relationship Id="rId47" Type="http://schemas.openxmlformats.org/officeDocument/2006/relationships/image" Target="../media/image553.png"/><Relationship Id="rId63" Type="http://schemas.openxmlformats.org/officeDocument/2006/relationships/image" Target="../media/image567.png"/><Relationship Id="rId68" Type="http://schemas.openxmlformats.org/officeDocument/2006/relationships/image" Target="../media/image572.png"/><Relationship Id="rId16" Type="http://schemas.openxmlformats.org/officeDocument/2006/relationships/image" Target="../media/image523.png"/><Relationship Id="rId11" Type="http://schemas.openxmlformats.org/officeDocument/2006/relationships/image" Target="../media/image518.png"/><Relationship Id="rId24" Type="http://schemas.openxmlformats.org/officeDocument/2006/relationships/image" Target="../media/image531.png"/><Relationship Id="rId32" Type="http://schemas.openxmlformats.org/officeDocument/2006/relationships/image" Target="../media/image538.png"/><Relationship Id="rId37" Type="http://schemas.openxmlformats.org/officeDocument/2006/relationships/image" Target="../media/image543.png"/><Relationship Id="rId40" Type="http://schemas.openxmlformats.org/officeDocument/2006/relationships/image" Target="../media/image546.png"/><Relationship Id="rId45" Type="http://schemas.openxmlformats.org/officeDocument/2006/relationships/image" Target="../media/image551.png"/><Relationship Id="rId53" Type="http://schemas.openxmlformats.org/officeDocument/2006/relationships/image" Target="../media/image559.png"/><Relationship Id="rId58" Type="http://schemas.openxmlformats.org/officeDocument/2006/relationships/image" Target="../media/image381.png"/><Relationship Id="rId66" Type="http://schemas.openxmlformats.org/officeDocument/2006/relationships/image" Target="../media/image570.png"/><Relationship Id="rId74" Type="http://schemas.openxmlformats.org/officeDocument/2006/relationships/image" Target="../media/image577.png"/><Relationship Id="rId5" Type="http://schemas.openxmlformats.org/officeDocument/2006/relationships/image" Target="../media/image512.png"/><Relationship Id="rId61" Type="http://schemas.openxmlformats.org/officeDocument/2006/relationships/image" Target="../media/image348.png"/><Relationship Id="rId19" Type="http://schemas.openxmlformats.org/officeDocument/2006/relationships/image" Target="../media/image526.png"/><Relationship Id="rId14" Type="http://schemas.openxmlformats.org/officeDocument/2006/relationships/image" Target="../media/image521.png"/><Relationship Id="rId22" Type="http://schemas.openxmlformats.org/officeDocument/2006/relationships/image" Target="../media/image529.png"/><Relationship Id="rId27" Type="http://schemas.openxmlformats.org/officeDocument/2006/relationships/image" Target="../media/image533.png"/><Relationship Id="rId30" Type="http://schemas.openxmlformats.org/officeDocument/2006/relationships/image" Target="../media/image536.png"/><Relationship Id="rId35" Type="http://schemas.openxmlformats.org/officeDocument/2006/relationships/image" Target="../media/image541.png"/><Relationship Id="rId43" Type="http://schemas.openxmlformats.org/officeDocument/2006/relationships/image" Target="../media/image549.png"/><Relationship Id="rId48" Type="http://schemas.openxmlformats.org/officeDocument/2006/relationships/image" Target="../media/image554.png"/><Relationship Id="rId56" Type="http://schemas.openxmlformats.org/officeDocument/2006/relationships/image" Target="../media/image562.png"/><Relationship Id="rId64" Type="http://schemas.openxmlformats.org/officeDocument/2006/relationships/image" Target="../media/image568.png"/><Relationship Id="rId69" Type="http://schemas.openxmlformats.org/officeDocument/2006/relationships/image" Target="../media/image573.png"/><Relationship Id="rId77" Type="http://schemas.openxmlformats.org/officeDocument/2006/relationships/image" Target="../media/image580.png"/><Relationship Id="rId8" Type="http://schemas.openxmlformats.org/officeDocument/2006/relationships/image" Target="../media/image515.png"/><Relationship Id="rId51" Type="http://schemas.openxmlformats.org/officeDocument/2006/relationships/image" Target="../media/image557.png"/><Relationship Id="rId72" Type="http://schemas.openxmlformats.org/officeDocument/2006/relationships/image" Target="../media/image575.png"/><Relationship Id="rId3" Type="http://schemas.openxmlformats.org/officeDocument/2006/relationships/image" Target="../media/image510.png"/><Relationship Id="rId12" Type="http://schemas.openxmlformats.org/officeDocument/2006/relationships/image" Target="../media/image519.png"/><Relationship Id="rId17" Type="http://schemas.openxmlformats.org/officeDocument/2006/relationships/image" Target="../media/image524.png"/><Relationship Id="rId25" Type="http://schemas.openxmlformats.org/officeDocument/2006/relationships/image" Target="../media/image156.png"/><Relationship Id="rId33" Type="http://schemas.openxmlformats.org/officeDocument/2006/relationships/image" Target="../media/image539.png"/><Relationship Id="rId38" Type="http://schemas.openxmlformats.org/officeDocument/2006/relationships/image" Target="../media/image544.png"/><Relationship Id="rId46" Type="http://schemas.openxmlformats.org/officeDocument/2006/relationships/image" Target="../media/image552.png"/><Relationship Id="rId59" Type="http://schemas.openxmlformats.org/officeDocument/2006/relationships/image" Target="../media/image564.png"/><Relationship Id="rId67" Type="http://schemas.openxmlformats.org/officeDocument/2006/relationships/image" Target="../media/image571.png"/><Relationship Id="rId20" Type="http://schemas.openxmlformats.org/officeDocument/2006/relationships/image" Target="../media/image527.png"/><Relationship Id="rId41" Type="http://schemas.openxmlformats.org/officeDocument/2006/relationships/image" Target="../media/image547.png"/><Relationship Id="rId54" Type="http://schemas.openxmlformats.org/officeDocument/2006/relationships/image" Target="../media/image560.png"/><Relationship Id="rId62" Type="http://schemas.openxmlformats.org/officeDocument/2006/relationships/image" Target="../media/image566.png"/><Relationship Id="rId70" Type="http://schemas.openxmlformats.org/officeDocument/2006/relationships/image" Target="../media/image574.png"/><Relationship Id="rId75" Type="http://schemas.openxmlformats.org/officeDocument/2006/relationships/image" Target="../media/image578.png"/><Relationship Id="rId1" Type="http://schemas.openxmlformats.org/officeDocument/2006/relationships/slideLayout" Target="../slideLayouts/slideLayout26.xml"/><Relationship Id="rId6" Type="http://schemas.openxmlformats.org/officeDocument/2006/relationships/image" Target="../media/image513.png"/><Relationship Id="rId15" Type="http://schemas.openxmlformats.org/officeDocument/2006/relationships/image" Target="../media/image522.png"/><Relationship Id="rId23" Type="http://schemas.openxmlformats.org/officeDocument/2006/relationships/image" Target="../media/image530.png"/><Relationship Id="rId28" Type="http://schemas.openxmlformats.org/officeDocument/2006/relationships/image" Target="../media/image534.png"/><Relationship Id="rId36" Type="http://schemas.openxmlformats.org/officeDocument/2006/relationships/image" Target="../media/image542.png"/><Relationship Id="rId49" Type="http://schemas.openxmlformats.org/officeDocument/2006/relationships/image" Target="../media/image555.png"/><Relationship Id="rId57" Type="http://schemas.openxmlformats.org/officeDocument/2006/relationships/image" Target="../media/image563.png"/><Relationship Id="rId10" Type="http://schemas.openxmlformats.org/officeDocument/2006/relationships/image" Target="../media/image517.png"/><Relationship Id="rId31" Type="http://schemas.openxmlformats.org/officeDocument/2006/relationships/image" Target="../media/image537.png"/><Relationship Id="rId44" Type="http://schemas.openxmlformats.org/officeDocument/2006/relationships/image" Target="../media/image550.png"/><Relationship Id="rId52" Type="http://schemas.openxmlformats.org/officeDocument/2006/relationships/image" Target="../media/image558.png"/><Relationship Id="rId60" Type="http://schemas.openxmlformats.org/officeDocument/2006/relationships/image" Target="../media/image565.png"/><Relationship Id="rId65" Type="http://schemas.openxmlformats.org/officeDocument/2006/relationships/image" Target="../media/image569.png"/><Relationship Id="rId73" Type="http://schemas.openxmlformats.org/officeDocument/2006/relationships/image" Target="../media/image576.png"/><Relationship Id="rId78" Type="http://schemas.openxmlformats.org/officeDocument/2006/relationships/image" Target="../media/image581.png"/><Relationship Id="rId4" Type="http://schemas.openxmlformats.org/officeDocument/2006/relationships/image" Target="../media/image511.png"/><Relationship Id="rId9" Type="http://schemas.openxmlformats.org/officeDocument/2006/relationships/image" Target="../media/image516.png"/><Relationship Id="rId13" Type="http://schemas.openxmlformats.org/officeDocument/2006/relationships/image" Target="../media/image520.png"/><Relationship Id="rId18" Type="http://schemas.openxmlformats.org/officeDocument/2006/relationships/image" Target="../media/image525.png"/><Relationship Id="rId39" Type="http://schemas.openxmlformats.org/officeDocument/2006/relationships/image" Target="../media/image545.png"/><Relationship Id="rId34" Type="http://schemas.openxmlformats.org/officeDocument/2006/relationships/image" Target="../media/image540.png"/><Relationship Id="rId50" Type="http://schemas.openxmlformats.org/officeDocument/2006/relationships/image" Target="../media/image556.png"/><Relationship Id="rId55" Type="http://schemas.openxmlformats.org/officeDocument/2006/relationships/image" Target="../media/image561.png"/><Relationship Id="rId76" Type="http://schemas.openxmlformats.org/officeDocument/2006/relationships/image" Target="../media/image579.png"/><Relationship Id="rId7" Type="http://schemas.openxmlformats.org/officeDocument/2006/relationships/image" Target="../media/image514.png"/><Relationship Id="rId71" Type="http://schemas.openxmlformats.org/officeDocument/2006/relationships/image" Target="../media/image437.png"/><Relationship Id="rId2" Type="http://schemas.openxmlformats.org/officeDocument/2006/relationships/notesSlide" Target="../notesSlides/notesSlide22.xml"/><Relationship Id="rId29" Type="http://schemas.openxmlformats.org/officeDocument/2006/relationships/image" Target="../media/image535.png"/></Relationships>
</file>

<file path=ppt/slides/_rels/slide23.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hyperlink" Target="https://www.cncf.io/certification/training/" TargetMode="External"/><Relationship Id="rId5" Type="http://schemas.openxmlformats.org/officeDocument/2006/relationships/hyperlink" Target="https://github.com/cncf/curriculum" TargetMode="External"/><Relationship Id="rId4" Type="http://schemas.openxmlformats.org/officeDocument/2006/relationships/hyperlink" Target="https://training.linuxfoundation.org/linux-courses/system-administration-training/kubernetes-fundamental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cncf.io/certification/expert/cka/"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583.png"/><Relationship Id="rId5" Type="http://schemas.openxmlformats.org/officeDocument/2006/relationships/image" Target="../media/image582.png"/><Relationship Id="rId4" Type="http://schemas.openxmlformats.org/officeDocument/2006/relationships/hyperlink" Target="https://www.cncf.io/certification/expert/cka/cka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584.png"/><Relationship Id="rId4" Type="http://schemas.openxmlformats.org/officeDocument/2006/relationships/hyperlink" Target="https://www.cncf.io/certification/kcsp/" TargetMode="External"/></Relationships>
</file>

<file path=ppt/slides/_rels/slide26.xml.rels><?xml version="1.0" encoding="UTF-8" standalone="yes"?>
<Relationships xmlns="http://schemas.openxmlformats.org/package/2006/relationships"><Relationship Id="rId26" Type="http://schemas.openxmlformats.org/officeDocument/2006/relationships/image" Target="../media/image607.png"/><Relationship Id="rId21" Type="http://schemas.openxmlformats.org/officeDocument/2006/relationships/image" Target="../media/image603.png"/><Relationship Id="rId42" Type="http://schemas.openxmlformats.org/officeDocument/2006/relationships/image" Target="../media/image623.png"/><Relationship Id="rId47" Type="http://schemas.openxmlformats.org/officeDocument/2006/relationships/image" Target="../media/image628.png"/><Relationship Id="rId63" Type="http://schemas.openxmlformats.org/officeDocument/2006/relationships/image" Target="../media/image438.png"/><Relationship Id="rId68" Type="http://schemas.openxmlformats.org/officeDocument/2006/relationships/image" Target="../media/image647.png"/><Relationship Id="rId2" Type="http://schemas.openxmlformats.org/officeDocument/2006/relationships/notesSlide" Target="../notesSlides/notesSlide26.xml"/><Relationship Id="rId16" Type="http://schemas.openxmlformats.org/officeDocument/2006/relationships/image" Target="../media/image598.png"/><Relationship Id="rId29" Type="http://schemas.openxmlformats.org/officeDocument/2006/relationships/image" Target="../media/image610.png"/><Relationship Id="rId11" Type="http://schemas.openxmlformats.org/officeDocument/2006/relationships/image" Target="../media/image593.png"/><Relationship Id="rId24" Type="http://schemas.openxmlformats.org/officeDocument/2006/relationships/image" Target="../media/image606.png"/><Relationship Id="rId32" Type="http://schemas.openxmlformats.org/officeDocument/2006/relationships/image" Target="../media/image613.png"/><Relationship Id="rId37" Type="http://schemas.openxmlformats.org/officeDocument/2006/relationships/image" Target="../media/image618.png"/><Relationship Id="rId40" Type="http://schemas.openxmlformats.org/officeDocument/2006/relationships/image" Target="../media/image621.png"/><Relationship Id="rId45" Type="http://schemas.openxmlformats.org/officeDocument/2006/relationships/image" Target="../media/image626.png"/><Relationship Id="rId53" Type="http://schemas.openxmlformats.org/officeDocument/2006/relationships/image" Target="../media/image633.png"/><Relationship Id="rId58" Type="http://schemas.openxmlformats.org/officeDocument/2006/relationships/image" Target="../media/image638.png"/><Relationship Id="rId66" Type="http://schemas.openxmlformats.org/officeDocument/2006/relationships/image" Target="../media/image645.png"/><Relationship Id="rId5" Type="http://schemas.openxmlformats.org/officeDocument/2006/relationships/image" Target="../media/image587.png"/><Relationship Id="rId61" Type="http://schemas.openxmlformats.org/officeDocument/2006/relationships/image" Target="../media/image641.png"/><Relationship Id="rId19" Type="http://schemas.openxmlformats.org/officeDocument/2006/relationships/image" Target="../media/image601.png"/><Relationship Id="rId14" Type="http://schemas.openxmlformats.org/officeDocument/2006/relationships/image" Target="../media/image596.png"/><Relationship Id="rId22" Type="http://schemas.openxmlformats.org/officeDocument/2006/relationships/image" Target="../media/image604.png"/><Relationship Id="rId27" Type="http://schemas.openxmlformats.org/officeDocument/2006/relationships/image" Target="../media/image608.png"/><Relationship Id="rId30" Type="http://schemas.openxmlformats.org/officeDocument/2006/relationships/image" Target="../media/image611.png"/><Relationship Id="rId35" Type="http://schemas.openxmlformats.org/officeDocument/2006/relationships/image" Target="../media/image616.png"/><Relationship Id="rId43" Type="http://schemas.openxmlformats.org/officeDocument/2006/relationships/image" Target="../media/image624.png"/><Relationship Id="rId48" Type="http://schemas.openxmlformats.org/officeDocument/2006/relationships/image" Target="../media/image629.png"/><Relationship Id="rId56" Type="http://schemas.openxmlformats.org/officeDocument/2006/relationships/image" Target="../media/image636.png"/><Relationship Id="rId64" Type="http://schemas.openxmlformats.org/officeDocument/2006/relationships/image" Target="../media/image643.png"/><Relationship Id="rId69" Type="http://schemas.openxmlformats.org/officeDocument/2006/relationships/image" Target="../media/image648.png"/><Relationship Id="rId8" Type="http://schemas.openxmlformats.org/officeDocument/2006/relationships/image" Target="../media/image590.png"/><Relationship Id="rId51" Type="http://schemas.openxmlformats.org/officeDocument/2006/relationships/image" Target="../media/image631.png"/><Relationship Id="rId72" Type="http://schemas.openxmlformats.org/officeDocument/2006/relationships/image" Target="../media/image650.png"/><Relationship Id="rId3" Type="http://schemas.openxmlformats.org/officeDocument/2006/relationships/image" Target="../media/image585.png"/><Relationship Id="rId12" Type="http://schemas.openxmlformats.org/officeDocument/2006/relationships/image" Target="../media/image594.png"/><Relationship Id="rId17" Type="http://schemas.openxmlformats.org/officeDocument/2006/relationships/image" Target="../media/image599.png"/><Relationship Id="rId25" Type="http://schemas.openxmlformats.org/officeDocument/2006/relationships/image" Target="../media/image425.png"/><Relationship Id="rId33" Type="http://schemas.openxmlformats.org/officeDocument/2006/relationships/image" Target="../media/image614.png"/><Relationship Id="rId38" Type="http://schemas.openxmlformats.org/officeDocument/2006/relationships/image" Target="../media/image619.png"/><Relationship Id="rId46" Type="http://schemas.openxmlformats.org/officeDocument/2006/relationships/image" Target="../media/image627.png"/><Relationship Id="rId59" Type="http://schemas.openxmlformats.org/officeDocument/2006/relationships/image" Target="../media/image639.png"/><Relationship Id="rId67" Type="http://schemas.openxmlformats.org/officeDocument/2006/relationships/image" Target="../media/image646.png"/><Relationship Id="rId20" Type="http://schemas.openxmlformats.org/officeDocument/2006/relationships/image" Target="../media/image602.png"/><Relationship Id="rId41" Type="http://schemas.openxmlformats.org/officeDocument/2006/relationships/image" Target="../media/image622.png"/><Relationship Id="rId54" Type="http://schemas.openxmlformats.org/officeDocument/2006/relationships/image" Target="../media/image634.png"/><Relationship Id="rId62" Type="http://schemas.openxmlformats.org/officeDocument/2006/relationships/image" Target="../media/image642.png"/><Relationship Id="rId70" Type="http://schemas.openxmlformats.org/officeDocument/2006/relationships/image" Target="../media/image649.png"/><Relationship Id="rId1" Type="http://schemas.openxmlformats.org/officeDocument/2006/relationships/slideLayout" Target="../slideLayouts/slideLayout26.xml"/><Relationship Id="rId6" Type="http://schemas.openxmlformats.org/officeDocument/2006/relationships/image" Target="../media/image588.png"/><Relationship Id="rId15" Type="http://schemas.openxmlformats.org/officeDocument/2006/relationships/image" Target="../media/image597.png"/><Relationship Id="rId23" Type="http://schemas.openxmlformats.org/officeDocument/2006/relationships/image" Target="../media/image605.png"/><Relationship Id="rId28" Type="http://schemas.openxmlformats.org/officeDocument/2006/relationships/image" Target="../media/image609.png"/><Relationship Id="rId36" Type="http://schemas.openxmlformats.org/officeDocument/2006/relationships/image" Target="../media/image617.png"/><Relationship Id="rId49" Type="http://schemas.openxmlformats.org/officeDocument/2006/relationships/image" Target="../media/image630.png"/><Relationship Id="rId57" Type="http://schemas.openxmlformats.org/officeDocument/2006/relationships/image" Target="../media/image637.png"/><Relationship Id="rId10" Type="http://schemas.openxmlformats.org/officeDocument/2006/relationships/image" Target="../media/image592.png"/><Relationship Id="rId31" Type="http://schemas.openxmlformats.org/officeDocument/2006/relationships/image" Target="../media/image612.png"/><Relationship Id="rId44" Type="http://schemas.openxmlformats.org/officeDocument/2006/relationships/image" Target="../media/image625.png"/><Relationship Id="rId52" Type="http://schemas.openxmlformats.org/officeDocument/2006/relationships/image" Target="../media/image632.png"/><Relationship Id="rId60" Type="http://schemas.openxmlformats.org/officeDocument/2006/relationships/image" Target="../media/image640.png"/><Relationship Id="rId65" Type="http://schemas.openxmlformats.org/officeDocument/2006/relationships/image" Target="../media/image644.png"/><Relationship Id="rId73" Type="http://schemas.openxmlformats.org/officeDocument/2006/relationships/image" Target="../media/image651.png"/><Relationship Id="rId4" Type="http://schemas.openxmlformats.org/officeDocument/2006/relationships/image" Target="../media/image586.png"/><Relationship Id="rId9" Type="http://schemas.openxmlformats.org/officeDocument/2006/relationships/image" Target="../media/image591.png"/><Relationship Id="rId13" Type="http://schemas.openxmlformats.org/officeDocument/2006/relationships/image" Target="../media/image595.png"/><Relationship Id="rId18" Type="http://schemas.openxmlformats.org/officeDocument/2006/relationships/image" Target="../media/image600.png"/><Relationship Id="rId39" Type="http://schemas.openxmlformats.org/officeDocument/2006/relationships/image" Target="../media/image620.png"/><Relationship Id="rId34" Type="http://schemas.openxmlformats.org/officeDocument/2006/relationships/image" Target="../media/image615.png"/><Relationship Id="rId50" Type="http://schemas.openxmlformats.org/officeDocument/2006/relationships/image" Target="../media/image326.png"/><Relationship Id="rId55" Type="http://schemas.openxmlformats.org/officeDocument/2006/relationships/image" Target="../media/image635.png"/><Relationship Id="rId7" Type="http://schemas.openxmlformats.org/officeDocument/2006/relationships/image" Target="../media/image589.png"/><Relationship Id="rId71" Type="http://schemas.openxmlformats.org/officeDocument/2006/relationships/image" Target="../media/image526.png"/></Relationships>
</file>

<file path=ppt/slides/_rels/slide27.xml.rels><?xml version="1.0" encoding="UTF-8" standalone="yes"?>
<Relationships xmlns="http://schemas.openxmlformats.org/package/2006/relationships"><Relationship Id="rId3" Type="http://schemas.openxmlformats.org/officeDocument/2006/relationships/hyperlink" Target="https://events.linuxfoundation.org/events/kubecon-cloudnativecon-europe-2019/cfp/" TargetMode="External"/><Relationship Id="rId7" Type="http://schemas.openxmlformats.org/officeDocument/2006/relationships/image" Target="../media/image655.png"/><Relationship Id="rId2" Type="http://schemas.openxmlformats.org/officeDocument/2006/relationships/notesSlide" Target="../notesSlides/notesSlide27.xml"/><Relationship Id="rId1" Type="http://schemas.openxmlformats.org/officeDocument/2006/relationships/slideLayout" Target="../slideLayouts/slideLayout49.xml"/><Relationship Id="rId6" Type="http://schemas.openxmlformats.org/officeDocument/2006/relationships/image" Target="../media/image654.png"/><Relationship Id="rId5" Type="http://schemas.openxmlformats.org/officeDocument/2006/relationships/image" Target="../media/image653.png"/><Relationship Id="rId4" Type="http://schemas.openxmlformats.org/officeDocument/2006/relationships/image" Target="../media/image652.png"/></Relationships>
</file>

<file path=ppt/slides/_rels/slide28.xml.rels><?xml version="1.0" encoding="UTF-8" standalone="yes"?>
<Relationships xmlns="http://schemas.openxmlformats.org/package/2006/relationships"><Relationship Id="rId3" Type="http://schemas.openxmlformats.org/officeDocument/2006/relationships/image" Target="../media/image656.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657.jpe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jp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30.xml.rels><?xml version="1.0" encoding="UTF-8" standalone="yes"?>
<Relationships xmlns="http://schemas.openxmlformats.org/package/2006/relationships"><Relationship Id="rId3" Type="http://schemas.openxmlformats.org/officeDocument/2006/relationships/image" Target="../media/image658.png"/><Relationship Id="rId2" Type="http://schemas.openxmlformats.org/officeDocument/2006/relationships/notesSlide" Target="../notesSlides/notesSlide30.xml"/><Relationship Id="rId1" Type="http://schemas.openxmlformats.org/officeDocument/2006/relationships/slideLayout" Target="../slideLayouts/slideLayout26.xml"/><Relationship Id="rId5" Type="http://schemas.openxmlformats.org/officeDocument/2006/relationships/image" Target="../media/image660.png"/><Relationship Id="rId4" Type="http://schemas.openxmlformats.org/officeDocument/2006/relationships/image" Target="../media/image659.png"/></Relationships>
</file>

<file path=ppt/slides/_rels/slide31.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665.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664.png"/><Relationship Id="rId2" Type="http://schemas.openxmlformats.org/officeDocument/2006/relationships/notesSlide" Target="../notesSlides/notesSlide31.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663.png"/><Relationship Id="rId5" Type="http://schemas.openxmlformats.org/officeDocument/2006/relationships/hyperlink" Target="https://www.cncf.io/blog/" TargetMode="External"/><Relationship Id="rId10" Type="http://schemas.openxmlformats.org/officeDocument/2006/relationships/image" Target="../media/image662.png"/><Relationship Id="rId4" Type="http://schemas.openxmlformats.org/officeDocument/2006/relationships/hyperlink" Target="https://www.cncf.io/community/recorded-events/" TargetMode="External"/><Relationship Id="rId9" Type="http://schemas.openxmlformats.org/officeDocument/2006/relationships/image" Target="../media/image661.png"/></Relationships>
</file>

<file path=ppt/slides/_rels/slide32.xml.rels><?xml version="1.0" encoding="UTF-8" standalone="yes"?>
<Relationships xmlns="http://schemas.openxmlformats.org/package/2006/relationships"><Relationship Id="rId8" Type="http://schemas.openxmlformats.org/officeDocument/2006/relationships/image" Target="../media/image668.png"/><Relationship Id="rId3" Type="http://schemas.openxmlformats.org/officeDocument/2006/relationships/hyperlink" Target="https://www.cncf.io/people/ambassadors/" TargetMode="External"/><Relationship Id="rId7" Type="http://schemas.openxmlformats.org/officeDocument/2006/relationships/image" Target="../media/image667.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image" Target="../media/image666.png"/><Relationship Id="rId5" Type="http://schemas.openxmlformats.org/officeDocument/2006/relationships/hyperlink" Target="https://www.linuxfoundation.org/membership/" TargetMode="External"/><Relationship Id="rId10" Type="http://schemas.openxmlformats.org/officeDocument/2006/relationships/image" Target="../media/image661.png"/><Relationship Id="rId4" Type="http://schemas.openxmlformats.org/officeDocument/2006/relationships/hyperlink" Target="https://kubernetes.io/partners/" TargetMode="External"/><Relationship Id="rId9" Type="http://schemas.openxmlformats.org/officeDocument/2006/relationships/image" Target="../media/image669.png"/></Relationships>
</file>

<file path=ppt/slides/_rels/slide33.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672.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671.png"/><Relationship Id="rId17" Type="http://schemas.openxmlformats.org/officeDocument/2006/relationships/image" Target="../media/image676.png"/><Relationship Id="rId2" Type="http://schemas.openxmlformats.org/officeDocument/2006/relationships/notesSlide" Target="../notesSlides/notesSlide33.xml"/><Relationship Id="rId16" Type="http://schemas.openxmlformats.org/officeDocument/2006/relationships/image" Target="../media/image675.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670.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674.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67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677.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678.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679.pn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 Id="rId5" Type="http://schemas.openxmlformats.org/officeDocument/2006/relationships/image" Target="../media/image681.png"/><Relationship Id="rId4" Type="http://schemas.openxmlformats.org/officeDocument/2006/relationships/hyperlink" Target="https://www.cncf.io/people/end-user-community/"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40.xml.rels><?xml version="1.0" encoding="UTF-8" standalone="yes"?>
<Relationships xmlns="http://schemas.openxmlformats.org/package/2006/relationships"><Relationship Id="rId3" Type="http://schemas.openxmlformats.org/officeDocument/2006/relationships/image" Target="../media/image682.png"/><Relationship Id="rId7" Type="http://schemas.openxmlformats.org/officeDocument/2006/relationships/image" Target="../media/image686.png"/><Relationship Id="rId2" Type="http://schemas.openxmlformats.org/officeDocument/2006/relationships/notesSlide" Target="../notesSlides/notesSlide40.xml"/><Relationship Id="rId1" Type="http://schemas.openxmlformats.org/officeDocument/2006/relationships/slideLayout" Target="../slideLayouts/slideLayout26.xml"/><Relationship Id="rId6" Type="http://schemas.openxmlformats.org/officeDocument/2006/relationships/image" Target="../media/image685.png"/><Relationship Id="rId5" Type="http://schemas.openxmlformats.org/officeDocument/2006/relationships/image" Target="../media/image684.png"/><Relationship Id="rId4" Type="http://schemas.openxmlformats.org/officeDocument/2006/relationships/image" Target="../media/image683.png"/></Relationships>
</file>

<file path=ppt/slides/_rels/slide41.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1.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image" Target="../media/image687.png"/><Relationship Id="rId2" Type="http://schemas.openxmlformats.org/officeDocument/2006/relationships/notesSlide" Target="../notesSlides/notesSlide44.xml"/><Relationship Id="rId1" Type="http://schemas.openxmlformats.org/officeDocument/2006/relationships/slideLayout" Target="../slideLayouts/slideLayout26.xml"/><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688.png"/><Relationship Id="rId2" Type="http://schemas.openxmlformats.org/officeDocument/2006/relationships/notesSlide" Target="../notesSlides/notesSlide45.xml"/><Relationship Id="rId1" Type="http://schemas.openxmlformats.org/officeDocument/2006/relationships/slideLayout" Target="../slideLayouts/slideLayout26.xml"/><Relationship Id="rId5" Type="http://schemas.openxmlformats.org/officeDocument/2006/relationships/image" Target="../media/image79.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26.xml"/><Relationship Id="rId5" Type="http://schemas.openxmlformats.org/officeDocument/2006/relationships/image" Target="../media/image83.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s://12factor.net/" TargetMode="External"/><Relationship Id="rId7"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2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689.png"/></Relationships>
</file>

<file path=ppt/slides/_rels/slide4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7.png"/><Relationship Id="rId7"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image" Target="../media/image690.png"/><Relationship Id="rId5" Type="http://schemas.openxmlformats.org/officeDocument/2006/relationships/image" Target="../media/image79.png"/><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691.png"/><Relationship Id="rId7"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jpg"/><Relationship Id="rId9" Type="http://schemas.openxmlformats.org/officeDocument/2006/relationships/image" Target="../media/image83.png"/></Relationships>
</file>

<file path=ppt/slides/_rels/slide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jp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5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jpg"/><Relationship Id="rId7"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3.png"/><Relationship Id="rId4" Type="http://schemas.openxmlformats.org/officeDocument/2006/relationships/image" Target="../media/image692.png"/><Relationship Id="rId9" Type="http://schemas.openxmlformats.org/officeDocument/2006/relationships/image" Target="../media/image82.png"/></Relationships>
</file>

<file path=ppt/slides/_rels/slide5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jp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image" Target="../media/image693.jpeg"/><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694.jpeg"/><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695.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696.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697.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60.xml"/><Relationship Id="rId1" Type="http://schemas.openxmlformats.org/officeDocument/2006/relationships/slideLayout" Target="../slideLayouts/slideLayout24.xml"/><Relationship Id="rId5" Type="http://schemas.openxmlformats.org/officeDocument/2006/relationships/image" Target="../media/image698.jpeg"/><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7.xml"/><Relationship Id="rId1" Type="http://schemas.openxmlformats.org/officeDocument/2006/relationships/slideLayout" Target="../slideLayouts/slideLayout45.xml"/><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最终用户社区有70家公司</a:t>
            </a:r>
            <a:endParaRPr b="0" i="0" u="none" strike="noStrike" cap="none" dirty="0">
              <a:solidFill>
                <a:srgbClr val="FFFFFF"/>
              </a:solidFill>
              <a:latin typeface="Helvetica Neue"/>
              <a:ea typeface="Helvetica Neue"/>
              <a:cs typeface="Helvetica Neue"/>
              <a:sym typeface="Helvetica Neue"/>
            </a:endParaRPr>
          </a:p>
        </p:txBody>
      </p:sp>
      <p:sp>
        <p:nvSpPr>
          <p:cNvPr id="966" name="Google Shape;966;p131"/>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7 non-public members</a:t>
            </a:r>
            <a:endParaRPr sz="1100" i="1"/>
          </a:p>
        </p:txBody>
      </p:sp>
      <p:pic>
        <p:nvPicPr>
          <p:cNvPr id="967" name="Google Shape;967;p131"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81809" y="1198838"/>
            <a:ext cx="778500" cy="321600"/>
          </a:xfrm>
          <a:prstGeom prst="rect">
            <a:avLst/>
          </a:prstGeom>
          <a:noFill/>
          <a:ln>
            <a:noFill/>
          </a:ln>
        </p:spPr>
      </p:pic>
      <p:pic>
        <p:nvPicPr>
          <p:cNvPr id="968" name="Google Shape;968;p13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0200" y="1810151"/>
            <a:ext cx="578400" cy="343800"/>
          </a:xfrm>
          <a:prstGeom prst="rect">
            <a:avLst/>
          </a:prstGeom>
          <a:noFill/>
          <a:ln>
            <a:noFill/>
          </a:ln>
        </p:spPr>
      </p:pic>
      <p:pic>
        <p:nvPicPr>
          <p:cNvPr id="969" name="Google Shape;969;p13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721275" y="1763210"/>
            <a:ext cx="657300" cy="390900"/>
          </a:xfrm>
          <a:prstGeom prst="rect">
            <a:avLst/>
          </a:prstGeom>
          <a:noFill/>
          <a:ln>
            <a:noFill/>
          </a:ln>
        </p:spPr>
      </p:pic>
      <p:pic>
        <p:nvPicPr>
          <p:cNvPr id="970" name="Google Shape;970;p131"/>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681433" y="2402116"/>
            <a:ext cx="991200" cy="334200"/>
          </a:xfrm>
          <a:prstGeom prst="rect">
            <a:avLst/>
          </a:prstGeom>
          <a:noFill/>
          <a:ln>
            <a:noFill/>
          </a:ln>
        </p:spPr>
      </p:pic>
      <p:pic>
        <p:nvPicPr>
          <p:cNvPr id="971" name="Google Shape;971;p1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806516" y="4288174"/>
            <a:ext cx="778500" cy="200151"/>
          </a:xfrm>
          <a:prstGeom prst="rect">
            <a:avLst/>
          </a:prstGeom>
          <a:noFill/>
          <a:ln>
            <a:noFill/>
          </a:ln>
        </p:spPr>
      </p:pic>
      <p:pic>
        <p:nvPicPr>
          <p:cNvPr id="972" name="Google Shape;972;p13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826700" y="2373703"/>
            <a:ext cx="657375" cy="391026"/>
          </a:xfrm>
          <a:prstGeom prst="rect">
            <a:avLst/>
          </a:prstGeom>
          <a:noFill/>
          <a:ln>
            <a:noFill/>
          </a:ln>
        </p:spPr>
      </p:pic>
      <p:pic>
        <p:nvPicPr>
          <p:cNvPr id="973" name="Google Shape;973;p13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932080" y="4151875"/>
            <a:ext cx="487465" cy="472750"/>
          </a:xfrm>
          <a:prstGeom prst="rect">
            <a:avLst/>
          </a:prstGeom>
          <a:noFill/>
          <a:ln>
            <a:noFill/>
          </a:ln>
        </p:spPr>
      </p:pic>
      <p:pic>
        <p:nvPicPr>
          <p:cNvPr id="974" name="Google Shape;974;p13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577350" y="3599350"/>
            <a:ext cx="549850" cy="432600"/>
          </a:xfrm>
          <a:prstGeom prst="rect">
            <a:avLst/>
          </a:prstGeom>
          <a:noFill/>
          <a:ln>
            <a:noFill/>
          </a:ln>
        </p:spPr>
      </p:pic>
      <p:pic>
        <p:nvPicPr>
          <p:cNvPr id="975" name="Google Shape;975;p13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487240" y="1104426"/>
            <a:ext cx="858118" cy="510425"/>
          </a:xfrm>
          <a:prstGeom prst="rect">
            <a:avLst/>
          </a:prstGeom>
          <a:noFill/>
          <a:ln>
            <a:noFill/>
          </a:ln>
        </p:spPr>
      </p:pic>
      <p:pic>
        <p:nvPicPr>
          <p:cNvPr id="976" name="Google Shape;976;p131"/>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525103" y="1709738"/>
            <a:ext cx="549857" cy="473750"/>
          </a:xfrm>
          <a:prstGeom prst="rect">
            <a:avLst/>
          </a:prstGeom>
          <a:noFill/>
          <a:ln>
            <a:noFill/>
          </a:ln>
        </p:spPr>
      </p:pic>
      <p:pic>
        <p:nvPicPr>
          <p:cNvPr id="977" name="Google Shape;977;p13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670655" y="4219512"/>
            <a:ext cx="438470" cy="337475"/>
          </a:xfrm>
          <a:prstGeom prst="rect">
            <a:avLst/>
          </a:prstGeom>
          <a:noFill/>
          <a:ln>
            <a:noFill/>
          </a:ln>
        </p:spPr>
      </p:pic>
      <p:pic>
        <p:nvPicPr>
          <p:cNvPr id="978" name="Google Shape;978;p131"/>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516408" y="2399737"/>
            <a:ext cx="549850" cy="338959"/>
          </a:xfrm>
          <a:prstGeom prst="rect">
            <a:avLst/>
          </a:prstGeom>
          <a:noFill/>
          <a:ln>
            <a:noFill/>
          </a:ln>
        </p:spPr>
      </p:pic>
      <p:pic>
        <p:nvPicPr>
          <p:cNvPr id="979" name="Google Shape;979;p131" descr="Spredfast.png"/>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30199" y="3674349"/>
            <a:ext cx="943099" cy="282603"/>
          </a:xfrm>
          <a:prstGeom prst="rect">
            <a:avLst/>
          </a:prstGeom>
          <a:noFill/>
          <a:ln>
            <a:noFill/>
          </a:ln>
        </p:spPr>
      </p:pic>
      <p:pic>
        <p:nvPicPr>
          <p:cNvPr id="980" name="Google Shape;980;p131" descr="Screen Shot 2017-10-26 at 10.05.32 AM.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203613" y="4297836"/>
            <a:ext cx="810625" cy="180827"/>
          </a:xfrm>
          <a:prstGeom prst="rect">
            <a:avLst/>
          </a:prstGeom>
          <a:noFill/>
          <a:ln>
            <a:noFill/>
          </a:ln>
        </p:spPr>
      </p:pic>
      <p:pic>
        <p:nvPicPr>
          <p:cNvPr id="981" name="Google Shape;981;p131" descr="Pinterest.png"/>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220325" y="2400478"/>
            <a:ext cx="869900" cy="337477"/>
          </a:xfrm>
          <a:prstGeom prst="rect">
            <a:avLst/>
          </a:prstGeom>
          <a:noFill/>
          <a:ln>
            <a:noFill/>
          </a:ln>
        </p:spPr>
      </p:pic>
      <p:pic>
        <p:nvPicPr>
          <p:cNvPr id="982" name="Google Shape;982;p131" descr="logo_ticketmaster-300x184.png"/>
          <p:cNvPicPr preferRelativeResize="0"/>
          <p:nvPr/>
        </p:nvPicPr>
        <p:blipFill rotWithShape="1">
          <a:blip r:embed="rId18" cstate="print">
            <a:alphaModFix/>
            <a:extLst>
              <a:ext uri="{28A0092B-C50C-407E-A947-70E740481C1C}">
                <a14:useLocalDpi xmlns:a14="http://schemas.microsoft.com/office/drawing/2010/main"/>
              </a:ext>
            </a:extLst>
          </a:blip>
          <a:srcRect t="25629" b="31156"/>
          <a:stretch/>
        </p:blipFill>
        <p:spPr>
          <a:xfrm>
            <a:off x="6504716" y="3694600"/>
            <a:ext cx="943200" cy="242100"/>
          </a:xfrm>
          <a:prstGeom prst="rect">
            <a:avLst/>
          </a:prstGeom>
          <a:noFill/>
          <a:ln>
            <a:noFill/>
          </a:ln>
        </p:spPr>
      </p:pic>
      <p:pic>
        <p:nvPicPr>
          <p:cNvPr id="983" name="Google Shape;983;p131"/>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6181692" y="3092777"/>
            <a:ext cx="810651" cy="145895"/>
          </a:xfrm>
          <a:prstGeom prst="rect">
            <a:avLst/>
          </a:prstGeom>
          <a:noFill/>
          <a:ln>
            <a:noFill/>
          </a:ln>
        </p:spPr>
      </p:pic>
      <p:pic>
        <p:nvPicPr>
          <p:cNvPr id="984" name="Google Shape;984;p131"/>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343379" y="3043625"/>
            <a:ext cx="724200" cy="244199"/>
          </a:xfrm>
          <a:prstGeom prst="rect">
            <a:avLst/>
          </a:prstGeom>
          <a:noFill/>
          <a:ln>
            <a:noFill/>
          </a:ln>
        </p:spPr>
      </p:pic>
      <p:pic>
        <p:nvPicPr>
          <p:cNvPr id="985" name="Google Shape;985;p131"/>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3657592" y="2393608"/>
            <a:ext cx="869775" cy="351216"/>
          </a:xfrm>
          <a:prstGeom prst="rect">
            <a:avLst/>
          </a:prstGeom>
          <a:noFill/>
          <a:ln>
            <a:noFill/>
          </a:ln>
        </p:spPr>
      </p:pic>
      <p:pic>
        <p:nvPicPr>
          <p:cNvPr id="986" name="Google Shape;986;p13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857472" y="3600193"/>
            <a:ext cx="549850" cy="430915"/>
          </a:xfrm>
          <a:prstGeom prst="rect">
            <a:avLst/>
          </a:prstGeom>
          <a:noFill/>
          <a:ln>
            <a:noFill/>
          </a:ln>
        </p:spPr>
      </p:pic>
      <p:pic>
        <p:nvPicPr>
          <p:cNvPr id="987" name="Google Shape;987;p131"/>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433353" y="2954931"/>
            <a:ext cx="621000" cy="421587"/>
          </a:xfrm>
          <a:prstGeom prst="rect">
            <a:avLst/>
          </a:prstGeom>
          <a:noFill/>
          <a:ln>
            <a:noFill/>
          </a:ln>
        </p:spPr>
      </p:pic>
      <p:pic>
        <p:nvPicPr>
          <p:cNvPr id="988" name="Google Shape;988;p131"/>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4579725" y="1812553"/>
            <a:ext cx="810625" cy="289272"/>
          </a:xfrm>
          <a:prstGeom prst="rect">
            <a:avLst/>
          </a:prstGeom>
          <a:noFill/>
          <a:ln>
            <a:noFill/>
          </a:ln>
        </p:spPr>
      </p:pic>
      <p:pic>
        <p:nvPicPr>
          <p:cNvPr id="989" name="Google Shape;989;p131"/>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2550" y="2438465"/>
            <a:ext cx="810650" cy="261502"/>
          </a:xfrm>
          <a:prstGeom prst="rect">
            <a:avLst/>
          </a:prstGeom>
          <a:noFill/>
          <a:ln>
            <a:noFill/>
          </a:ln>
        </p:spPr>
      </p:pic>
      <p:pic>
        <p:nvPicPr>
          <p:cNvPr id="990" name="Google Shape;990;p131"/>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984797" y="1154982"/>
            <a:ext cx="697900" cy="409313"/>
          </a:xfrm>
          <a:prstGeom prst="rect">
            <a:avLst/>
          </a:prstGeom>
          <a:noFill/>
          <a:ln>
            <a:noFill/>
          </a:ln>
        </p:spPr>
      </p:pic>
      <p:pic>
        <p:nvPicPr>
          <p:cNvPr id="991" name="Google Shape;991;p131"/>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3564500" y="1844977"/>
            <a:ext cx="724200" cy="254424"/>
          </a:xfrm>
          <a:prstGeom prst="rect">
            <a:avLst/>
          </a:prstGeom>
          <a:noFill/>
          <a:ln>
            <a:noFill/>
          </a:ln>
        </p:spPr>
      </p:pic>
      <p:pic>
        <p:nvPicPr>
          <p:cNvPr id="992" name="Google Shape;992;p13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8369100" y="3051843"/>
            <a:ext cx="697900" cy="227762"/>
          </a:xfrm>
          <a:prstGeom prst="rect">
            <a:avLst/>
          </a:prstGeom>
          <a:noFill/>
          <a:ln>
            <a:noFill/>
          </a:ln>
        </p:spPr>
      </p:pic>
      <p:pic>
        <p:nvPicPr>
          <p:cNvPr id="993" name="Google Shape;993;p131"/>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7650533" y="3677913"/>
            <a:ext cx="724200" cy="275475"/>
          </a:xfrm>
          <a:prstGeom prst="rect">
            <a:avLst/>
          </a:prstGeom>
          <a:noFill/>
          <a:ln>
            <a:noFill/>
          </a:ln>
        </p:spPr>
      </p:pic>
      <p:pic>
        <p:nvPicPr>
          <p:cNvPr id="994" name="Google Shape;994;p131"/>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4505185" y="4310158"/>
            <a:ext cx="869775" cy="156183"/>
          </a:xfrm>
          <a:prstGeom prst="rect">
            <a:avLst/>
          </a:prstGeom>
          <a:noFill/>
          <a:ln>
            <a:noFill/>
          </a:ln>
        </p:spPr>
      </p:pic>
      <p:pic>
        <p:nvPicPr>
          <p:cNvPr id="995" name="Google Shape;995;p13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5807185" y="1169458"/>
            <a:ext cx="621000" cy="380360"/>
          </a:xfrm>
          <a:prstGeom prst="rect">
            <a:avLst/>
          </a:prstGeom>
          <a:noFill/>
          <a:ln>
            <a:noFill/>
          </a:ln>
        </p:spPr>
      </p:pic>
      <p:pic>
        <p:nvPicPr>
          <p:cNvPr id="996" name="Google Shape;996;p131"/>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099876" y="4308073"/>
            <a:ext cx="621000" cy="160352"/>
          </a:xfrm>
          <a:prstGeom prst="rect">
            <a:avLst/>
          </a:prstGeom>
          <a:noFill/>
          <a:ln>
            <a:noFill/>
          </a:ln>
        </p:spPr>
      </p:pic>
      <p:pic>
        <p:nvPicPr>
          <p:cNvPr id="997" name="Google Shape;997;p131"/>
          <p:cNvPicPr preferRelativeResize="0"/>
          <p:nvPr/>
        </p:nvPicPr>
        <p:blipFill rotWithShape="1">
          <a:blip r:embed="rId33" cstate="print">
            <a:alphaModFix/>
            <a:extLst>
              <a:ext uri="{28A0092B-C50C-407E-A947-70E740481C1C}">
                <a14:useLocalDpi xmlns:a14="http://schemas.microsoft.com/office/drawing/2010/main"/>
              </a:ext>
            </a:extLst>
          </a:blip>
          <a:srcRect r="-725"/>
          <a:stretch/>
        </p:blipFill>
        <p:spPr>
          <a:xfrm>
            <a:off x="7535287" y="1246938"/>
            <a:ext cx="724200" cy="225401"/>
          </a:xfrm>
          <a:prstGeom prst="rect">
            <a:avLst/>
          </a:prstGeom>
          <a:noFill/>
          <a:ln>
            <a:noFill/>
          </a:ln>
        </p:spPr>
      </p:pic>
      <p:pic>
        <p:nvPicPr>
          <p:cNvPr id="998" name="Google Shape;998;p131"/>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2882525" y="2380663"/>
            <a:ext cx="621000" cy="377107"/>
          </a:xfrm>
          <a:prstGeom prst="rect">
            <a:avLst/>
          </a:prstGeom>
          <a:noFill/>
          <a:ln>
            <a:noFill/>
          </a:ln>
        </p:spPr>
      </p:pic>
      <p:pic>
        <p:nvPicPr>
          <p:cNvPr id="999" name="Google Shape;999;p13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638142" y="2403825"/>
            <a:ext cx="724200" cy="330783"/>
          </a:xfrm>
          <a:prstGeom prst="rect">
            <a:avLst/>
          </a:prstGeom>
          <a:noFill/>
          <a:ln>
            <a:noFill/>
          </a:ln>
        </p:spPr>
      </p:pic>
      <p:pic>
        <p:nvPicPr>
          <p:cNvPr id="1000" name="Google Shape;1000;p13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1135513" y="3063829"/>
            <a:ext cx="657375" cy="203791"/>
          </a:xfrm>
          <a:prstGeom prst="rect">
            <a:avLst/>
          </a:prstGeom>
          <a:noFill/>
          <a:ln>
            <a:noFill/>
          </a:ln>
        </p:spPr>
      </p:pic>
      <p:pic>
        <p:nvPicPr>
          <p:cNvPr id="1001" name="Google Shape;1001;p13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4510356" y="3711190"/>
            <a:ext cx="778500" cy="208922"/>
          </a:xfrm>
          <a:prstGeom prst="rect">
            <a:avLst/>
          </a:prstGeom>
          <a:noFill/>
          <a:ln>
            <a:noFill/>
          </a:ln>
        </p:spPr>
      </p:pic>
      <p:pic>
        <p:nvPicPr>
          <p:cNvPr id="1002" name="Google Shape;1002;p13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508590" y="3086272"/>
            <a:ext cx="810650" cy="158904"/>
          </a:xfrm>
          <a:prstGeom prst="rect">
            <a:avLst/>
          </a:prstGeom>
          <a:noFill/>
          <a:ln>
            <a:noFill/>
          </a:ln>
        </p:spPr>
      </p:pic>
      <p:pic>
        <p:nvPicPr>
          <p:cNvPr id="1003" name="Google Shape;1003;p131"/>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168466" y="3070233"/>
            <a:ext cx="1060800" cy="190982"/>
          </a:xfrm>
          <a:prstGeom prst="rect">
            <a:avLst/>
          </a:prstGeom>
          <a:noFill/>
          <a:ln>
            <a:noFill/>
          </a:ln>
        </p:spPr>
      </p:pic>
      <p:pic>
        <p:nvPicPr>
          <p:cNvPr id="1004" name="Google Shape;1004;p131"/>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1175915" y="3512652"/>
            <a:ext cx="697898" cy="605997"/>
          </a:xfrm>
          <a:prstGeom prst="rect">
            <a:avLst/>
          </a:prstGeom>
          <a:noFill/>
          <a:ln>
            <a:noFill/>
          </a:ln>
        </p:spPr>
      </p:pic>
      <p:pic>
        <p:nvPicPr>
          <p:cNvPr id="1005" name="Google Shape;1005;p131"/>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595043" y="1724587"/>
            <a:ext cx="578407" cy="444050"/>
          </a:xfrm>
          <a:prstGeom prst="rect">
            <a:avLst/>
          </a:prstGeom>
          <a:noFill/>
          <a:ln>
            <a:noFill/>
          </a:ln>
        </p:spPr>
      </p:pic>
      <p:pic>
        <p:nvPicPr>
          <p:cNvPr id="1006" name="Google Shape;1006;p131"/>
          <p:cNvPicPr preferRelativeResize="0"/>
          <p:nvPr/>
        </p:nvPicPr>
        <p:blipFill>
          <a:blip r:embed="rId42">
            <a:alphaModFix/>
          </a:blip>
          <a:stretch>
            <a:fillRect/>
          </a:stretch>
        </p:blipFill>
        <p:spPr>
          <a:xfrm>
            <a:off x="3609939" y="3710523"/>
            <a:ext cx="697800" cy="210255"/>
          </a:xfrm>
          <a:prstGeom prst="rect">
            <a:avLst/>
          </a:prstGeom>
          <a:noFill/>
          <a:ln>
            <a:noFill/>
          </a:ln>
        </p:spPr>
      </p:pic>
      <p:pic>
        <p:nvPicPr>
          <p:cNvPr id="1007" name="Google Shape;1007;p131"/>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166828" y="4225172"/>
            <a:ext cx="869775" cy="326156"/>
          </a:xfrm>
          <a:prstGeom prst="rect">
            <a:avLst/>
          </a:prstGeom>
          <a:noFill/>
          <a:ln>
            <a:noFill/>
          </a:ln>
        </p:spPr>
      </p:pic>
      <p:pic>
        <p:nvPicPr>
          <p:cNvPr id="1008" name="Google Shape;1008;p131"/>
          <p:cNvPicPr preferRelativeResize="0"/>
          <p:nvPr/>
        </p:nvPicPr>
        <p:blipFill>
          <a:blip r:embed="rId44">
            <a:alphaModFix/>
          </a:blip>
          <a:stretch>
            <a:fillRect/>
          </a:stretch>
        </p:blipFill>
        <p:spPr>
          <a:xfrm>
            <a:off x="5491473" y="3714312"/>
            <a:ext cx="810625" cy="202678"/>
          </a:xfrm>
          <a:prstGeom prst="rect">
            <a:avLst/>
          </a:prstGeom>
          <a:noFill/>
          <a:ln>
            <a:noFill/>
          </a:ln>
        </p:spPr>
      </p:pic>
      <p:pic>
        <p:nvPicPr>
          <p:cNvPr id="1009" name="Google Shape;1009;p131"/>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737234" y="2495923"/>
            <a:ext cx="991224" cy="146586"/>
          </a:xfrm>
          <a:prstGeom prst="rect">
            <a:avLst/>
          </a:prstGeom>
          <a:noFill/>
          <a:ln>
            <a:noFill/>
          </a:ln>
        </p:spPr>
      </p:pic>
      <p:pic>
        <p:nvPicPr>
          <p:cNvPr id="1010" name="Google Shape;1010;p131"/>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8383975" y="1264295"/>
            <a:ext cx="620999" cy="190687"/>
          </a:xfrm>
          <a:prstGeom prst="rect">
            <a:avLst/>
          </a:prstGeom>
          <a:noFill/>
          <a:ln>
            <a:noFill/>
          </a:ln>
        </p:spPr>
      </p:pic>
      <p:pic>
        <p:nvPicPr>
          <p:cNvPr id="1011" name="Google Shape;1011;p131"/>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04775" y="1164278"/>
            <a:ext cx="578425" cy="390720"/>
          </a:xfrm>
          <a:prstGeom prst="rect">
            <a:avLst/>
          </a:prstGeom>
          <a:noFill/>
          <a:ln>
            <a:noFill/>
          </a:ln>
        </p:spPr>
      </p:pic>
      <p:pic>
        <p:nvPicPr>
          <p:cNvPr id="1012" name="Google Shape;1012;p131"/>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6318875" y="1867091"/>
            <a:ext cx="869900" cy="203760"/>
          </a:xfrm>
          <a:prstGeom prst="rect">
            <a:avLst/>
          </a:prstGeom>
          <a:noFill/>
          <a:ln>
            <a:noFill/>
          </a:ln>
        </p:spPr>
      </p:pic>
      <p:pic>
        <p:nvPicPr>
          <p:cNvPr id="1013" name="Google Shape;1013;p131"/>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873425" y="1832421"/>
            <a:ext cx="697900" cy="258205"/>
          </a:xfrm>
          <a:prstGeom prst="rect">
            <a:avLst/>
          </a:prstGeom>
          <a:noFill/>
          <a:ln>
            <a:noFill/>
          </a:ln>
        </p:spPr>
      </p:pic>
      <p:pic>
        <p:nvPicPr>
          <p:cNvPr id="1014" name="Google Shape;1014;p131"/>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3469846" y="1230626"/>
            <a:ext cx="487475" cy="258024"/>
          </a:xfrm>
          <a:prstGeom prst="rect">
            <a:avLst/>
          </a:prstGeom>
          <a:noFill/>
          <a:ln>
            <a:noFill/>
          </a:ln>
        </p:spPr>
      </p:pic>
      <p:pic>
        <p:nvPicPr>
          <p:cNvPr id="1015" name="Google Shape;1015;p131"/>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1250" y="4299470"/>
            <a:ext cx="991200" cy="177558"/>
          </a:xfrm>
          <a:prstGeom prst="rect">
            <a:avLst/>
          </a:prstGeom>
          <a:noFill/>
          <a:ln>
            <a:noFill/>
          </a:ln>
        </p:spPr>
      </p:pic>
      <p:pic>
        <p:nvPicPr>
          <p:cNvPr id="1016" name="Google Shape;1016;p131"/>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5460599" y="4257332"/>
            <a:ext cx="657375" cy="261834"/>
          </a:xfrm>
          <a:prstGeom prst="rect">
            <a:avLst/>
          </a:prstGeom>
          <a:noFill/>
          <a:ln>
            <a:noFill/>
          </a:ln>
        </p:spPr>
      </p:pic>
      <p:pic>
        <p:nvPicPr>
          <p:cNvPr id="1017" name="Google Shape;1017;p131"/>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1907001" y="2878202"/>
            <a:ext cx="487475" cy="575045"/>
          </a:xfrm>
          <a:prstGeom prst="rect">
            <a:avLst/>
          </a:prstGeom>
          <a:noFill/>
          <a:ln>
            <a:noFill/>
          </a:ln>
        </p:spPr>
      </p:pic>
      <p:pic>
        <p:nvPicPr>
          <p:cNvPr id="1018" name="Google Shape;1018;p131"/>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1797350" y="1854766"/>
            <a:ext cx="657375" cy="225184"/>
          </a:xfrm>
          <a:prstGeom prst="rect">
            <a:avLst/>
          </a:prstGeom>
          <a:noFill/>
          <a:ln>
            <a:noFill/>
          </a:ln>
        </p:spPr>
      </p:pic>
      <p:pic>
        <p:nvPicPr>
          <p:cNvPr id="1019" name="Google Shape;1019;p131"/>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1875277" y="1088562"/>
            <a:ext cx="487475" cy="542153"/>
          </a:xfrm>
          <a:prstGeom prst="rect">
            <a:avLst/>
          </a:prstGeom>
          <a:noFill/>
          <a:ln>
            <a:noFill/>
          </a:ln>
        </p:spPr>
      </p:pic>
      <p:pic>
        <p:nvPicPr>
          <p:cNvPr id="1020" name="Google Shape;1020;p131"/>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962167" y="2314007"/>
            <a:ext cx="621000" cy="510419"/>
          </a:xfrm>
          <a:prstGeom prst="rect">
            <a:avLst/>
          </a:prstGeom>
          <a:noFill/>
          <a:ln>
            <a:noFill/>
          </a:ln>
        </p:spPr>
      </p:pic>
      <p:pic>
        <p:nvPicPr>
          <p:cNvPr id="1021" name="Google Shape;1021;p131"/>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807688" y="1290556"/>
            <a:ext cx="943100" cy="138164"/>
          </a:xfrm>
          <a:prstGeom prst="rect">
            <a:avLst/>
          </a:prstGeom>
          <a:noFill/>
          <a:ln>
            <a:noFill/>
          </a:ln>
        </p:spPr>
      </p:pic>
      <p:pic>
        <p:nvPicPr>
          <p:cNvPr id="1022" name="Google Shape;1022;p131"/>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3122242" y="4307339"/>
            <a:ext cx="724199" cy="161821"/>
          </a:xfrm>
          <a:prstGeom prst="rect">
            <a:avLst/>
          </a:prstGeom>
          <a:noFill/>
          <a:ln>
            <a:noFill/>
          </a:ln>
        </p:spPr>
      </p:pic>
      <p:pic>
        <p:nvPicPr>
          <p:cNvPr id="1023" name="Google Shape;1023;p131"/>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30200" y="3064904"/>
            <a:ext cx="991200" cy="201641"/>
          </a:xfrm>
          <a:prstGeom prst="rect">
            <a:avLst/>
          </a:prstGeom>
          <a:noFill/>
          <a:ln>
            <a:noFill/>
          </a:ln>
        </p:spPr>
      </p:pic>
      <p:pic>
        <p:nvPicPr>
          <p:cNvPr id="1024" name="Google Shape;1024;p131"/>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8279549" y="1859575"/>
            <a:ext cx="810625" cy="162237"/>
          </a:xfrm>
          <a:prstGeom prst="rect">
            <a:avLst/>
          </a:prstGeom>
          <a:noFill/>
          <a:ln>
            <a:noFill/>
          </a:ln>
        </p:spPr>
      </p:pic>
      <p:pic>
        <p:nvPicPr>
          <p:cNvPr id="1025" name="Google Shape;1025;p131"/>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2076429" y="3612701"/>
            <a:ext cx="578425" cy="405899"/>
          </a:xfrm>
          <a:prstGeom prst="rect">
            <a:avLst/>
          </a:prstGeom>
          <a:noFill/>
          <a:ln>
            <a:noFill/>
          </a:ln>
        </p:spPr>
      </p:pic>
      <p:pic>
        <p:nvPicPr>
          <p:cNvPr id="1026" name="Google Shape;1026;p131"/>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1138089" y="4285120"/>
            <a:ext cx="943100" cy="206259"/>
          </a:xfrm>
          <a:prstGeom prst="rect">
            <a:avLst/>
          </a:prstGeom>
          <a:noFill/>
          <a:ln>
            <a:noFill/>
          </a:ln>
        </p:spPr>
      </p:pic>
      <p:pic>
        <p:nvPicPr>
          <p:cNvPr id="1027" name="Google Shape;1027;p131"/>
          <p:cNvPicPr preferRelativeResize="0"/>
          <p:nvPr/>
        </p:nvPicPr>
        <p:blipFill>
          <a:blip r:embed="rId63">
            <a:alphaModFix/>
          </a:blip>
          <a:stretch>
            <a:fillRect/>
          </a:stretch>
        </p:blipFill>
        <p:spPr>
          <a:xfrm>
            <a:off x="7106456" y="3087624"/>
            <a:ext cx="1148531" cy="156200"/>
          </a:xfrm>
          <a:prstGeom prst="rect">
            <a:avLst/>
          </a:prstGeom>
          <a:noFill/>
          <a:ln>
            <a:noFill/>
          </a:ln>
        </p:spPr>
      </p:pic>
      <p:pic>
        <p:nvPicPr>
          <p:cNvPr id="1028" name="Google Shape;1028;p131"/>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6552674" y="1217887"/>
            <a:ext cx="858125" cy="283502"/>
          </a:xfrm>
          <a:prstGeom prst="rect">
            <a:avLst/>
          </a:prstGeom>
          <a:noFill/>
          <a:ln>
            <a:noFill/>
          </a:ln>
        </p:spPr>
      </p:pic>
    </p:spTree>
    <p:extLst>
      <p:ext uri="{BB962C8B-B14F-4D97-AF65-F5344CB8AC3E}">
        <p14:creationId xmlns:p14="http://schemas.microsoft.com/office/powerpoint/2010/main" val="635376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3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err="1"/>
              <a:t>Kubernetes在搜索趋势的情况</a:t>
            </a:r>
            <a:endParaRPr dirty="0"/>
          </a:p>
        </p:txBody>
      </p:sp>
      <p:sp>
        <p:nvSpPr>
          <p:cNvPr id="1034" name="Google Shape;1034;p132"/>
          <p:cNvSpPr txBox="1"/>
          <p:nvPr/>
        </p:nvSpPr>
        <p:spPr>
          <a:xfrm>
            <a:off x="7547612" y="1033300"/>
            <a:ext cx="925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WeChat</a:t>
            </a:r>
            <a:endParaRPr b="1">
              <a:latin typeface="Century Gothic"/>
              <a:ea typeface="Century Gothic"/>
              <a:cs typeface="Century Gothic"/>
              <a:sym typeface="Century Gothic"/>
            </a:endParaRPr>
          </a:p>
        </p:txBody>
      </p:sp>
      <p:sp>
        <p:nvSpPr>
          <p:cNvPr id="1035" name="Google Shape;1035;p132"/>
          <p:cNvSpPr txBox="1"/>
          <p:nvPr/>
        </p:nvSpPr>
        <p:spPr>
          <a:xfrm>
            <a:off x="6803912" y="4199363"/>
            <a:ext cx="2260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93C47D"/>
                </a:solidFill>
                <a:latin typeface="Century Gothic"/>
                <a:ea typeface="Century Gothic"/>
                <a:cs typeface="Century Gothic"/>
                <a:sym typeface="Century Gothic"/>
              </a:rPr>
              <a:t>Kubernetes</a:t>
            </a:r>
            <a:r>
              <a:rPr lang="en-US" sz="1200" b="1">
                <a:latin typeface="Century Gothic"/>
                <a:ea typeface="Century Gothic"/>
                <a:cs typeface="Century Gothic"/>
                <a:sym typeface="Century Gothic"/>
              </a:rPr>
              <a:t>         </a:t>
            </a:r>
            <a:r>
              <a:rPr lang="en-US" sz="1200" b="1">
                <a:solidFill>
                  <a:srgbClr val="674EA7"/>
                </a:solidFill>
                <a:latin typeface="Century Gothic"/>
                <a:ea typeface="Century Gothic"/>
                <a:cs typeface="Century Gothic"/>
                <a:sym typeface="Century Gothic"/>
              </a:rPr>
              <a:t>OpenStack</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sp>
        <p:nvSpPr>
          <p:cNvPr id="1036" name="Google Shape;1036;p132"/>
          <p:cNvSpPr txBox="1"/>
          <p:nvPr/>
        </p:nvSpPr>
        <p:spPr>
          <a:xfrm>
            <a:off x="2580868" y="1033300"/>
            <a:ext cx="1458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entury Gothic"/>
                <a:ea typeface="Century Gothic"/>
                <a:cs typeface="Century Gothic"/>
                <a:sym typeface="Century Gothic"/>
              </a:rPr>
              <a:t>Google Trends</a:t>
            </a:r>
            <a:endParaRPr b="1">
              <a:latin typeface="Century Gothic"/>
              <a:ea typeface="Century Gothic"/>
              <a:cs typeface="Century Gothic"/>
              <a:sym typeface="Century Gothic"/>
            </a:endParaRPr>
          </a:p>
        </p:txBody>
      </p:sp>
      <p:sp>
        <p:nvSpPr>
          <p:cNvPr id="1037" name="Google Shape;1037;p132"/>
          <p:cNvSpPr txBox="1"/>
          <p:nvPr/>
        </p:nvSpPr>
        <p:spPr>
          <a:xfrm>
            <a:off x="555568" y="4046963"/>
            <a:ext cx="5508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1155CC"/>
                </a:solidFill>
                <a:latin typeface="Century Gothic"/>
                <a:ea typeface="Century Gothic"/>
                <a:cs typeface="Century Gothic"/>
                <a:sym typeface="Century Gothic"/>
              </a:rPr>
              <a:t>Kubernetes      </a:t>
            </a:r>
            <a:r>
              <a:rPr lang="en-US" sz="1200" b="1">
                <a:solidFill>
                  <a:srgbClr val="A7409F"/>
                </a:solidFill>
                <a:latin typeface="Century Gothic"/>
                <a:ea typeface="Century Gothic"/>
                <a:cs typeface="Century Gothic"/>
                <a:sym typeface="Century Gothic"/>
              </a:rPr>
              <a:t>OpenStack      </a:t>
            </a:r>
            <a:r>
              <a:rPr lang="en-US" sz="1200" b="1">
                <a:solidFill>
                  <a:srgbClr val="E00000"/>
                </a:solidFill>
                <a:latin typeface="Century Gothic"/>
                <a:ea typeface="Century Gothic"/>
                <a:cs typeface="Century Gothic"/>
                <a:sym typeface="Century Gothic"/>
              </a:rPr>
              <a:t>Mesos</a:t>
            </a:r>
            <a:r>
              <a:rPr lang="en-US" sz="1200" b="1">
                <a:latin typeface="Century Gothic"/>
                <a:ea typeface="Century Gothic"/>
                <a:cs typeface="Century Gothic"/>
                <a:sym typeface="Century Gothic"/>
              </a:rPr>
              <a:t>      </a:t>
            </a:r>
            <a:r>
              <a:rPr lang="en-US" sz="1200" b="1">
                <a:solidFill>
                  <a:srgbClr val="F1B633"/>
                </a:solidFill>
                <a:latin typeface="Century Gothic"/>
                <a:ea typeface="Century Gothic"/>
                <a:cs typeface="Century Gothic"/>
                <a:sym typeface="Century Gothic"/>
              </a:rPr>
              <a:t>Docker Swarm</a:t>
            </a:r>
            <a:r>
              <a:rPr lang="en-US" sz="1200" b="1">
                <a:latin typeface="Century Gothic"/>
                <a:ea typeface="Century Gothic"/>
                <a:cs typeface="Century Gothic"/>
                <a:sym typeface="Century Gothic"/>
              </a:rPr>
              <a:t>      </a:t>
            </a:r>
            <a:r>
              <a:rPr lang="en-US" sz="1200" b="1">
                <a:solidFill>
                  <a:srgbClr val="3B9B35"/>
                </a:solidFill>
                <a:latin typeface="Century Gothic"/>
                <a:ea typeface="Century Gothic"/>
                <a:cs typeface="Century Gothic"/>
                <a:sym typeface="Century Gothic"/>
              </a:rPr>
              <a:t>Cloud Foundry</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pic>
        <p:nvPicPr>
          <p:cNvPr id="1038" name="Google Shape;1038;p132" title="Chart"/>
          <p:cNvPicPr preferRelativeResize="0"/>
          <p:nvPr/>
        </p:nvPicPr>
        <p:blipFill rotWithShape="1">
          <a:blip r:embed="rId3" cstate="print">
            <a:alphaModFix/>
            <a:extLst>
              <a:ext uri="{28A0092B-C50C-407E-A947-70E740481C1C}">
                <a14:useLocalDpi xmlns:a14="http://schemas.microsoft.com/office/drawing/2010/main"/>
              </a:ext>
            </a:extLst>
          </a:blip>
          <a:srcRect b="12303"/>
          <a:stretch/>
        </p:blipFill>
        <p:spPr>
          <a:xfrm>
            <a:off x="152400" y="1579300"/>
            <a:ext cx="6315236" cy="2204125"/>
          </a:xfrm>
          <a:prstGeom prst="rect">
            <a:avLst/>
          </a:prstGeom>
          <a:noFill/>
          <a:ln>
            <a:noFill/>
          </a:ln>
        </p:spPr>
      </p:pic>
      <p:sp>
        <p:nvSpPr>
          <p:cNvPr id="1039" name="Google Shape;1039;p132"/>
          <p:cNvSpPr txBox="1"/>
          <p:nvPr/>
        </p:nvSpPr>
        <p:spPr>
          <a:xfrm>
            <a:off x="6696225" y="3819425"/>
            <a:ext cx="2496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latin typeface="Century Gothic"/>
                <a:ea typeface="Century Gothic"/>
                <a:cs typeface="Century Gothic"/>
                <a:sym typeface="Century Gothic"/>
              </a:rPr>
              <a:t>   July-18        Aug-18	Sept-18    Oct-18</a:t>
            </a:r>
            <a:endParaRPr sz="900">
              <a:latin typeface="Century Gothic"/>
              <a:ea typeface="Century Gothic"/>
              <a:cs typeface="Century Gothic"/>
              <a:sym typeface="Century Gothic"/>
            </a:endParaRPr>
          </a:p>
        </p:txBody>
      </p:sp>
      <p:pic>
        <p:nvPicPr>
          <p:cNvPr id="1040" name="Google Shape;1040;p13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696224" y="1579300"/>
            <a:ext cx="2310917" cy="2240124"/>
          </a:xfrm>
          <a:prstGeom prst="rect">
            <a:avLst/>
          </a:prstGeom>
          <a:noFill/>
          <a:ln>
            <a:noFill/>
          </a:ln>
        </p:spPr>
      </p:pic>
    </p:spTree>
    <p:extLst>
      <p:ext uri="{BB962C8B-B14F-4D97-AF65-F5344CB8AC3E}">
        <p14:creationId xmlns:p14="http://schemas.microsoft.com/office/powerpoint/2010/main" val="131704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pic>
        <p:nvPicPr>
          <p:cNvPr id="790" name="Google Shape;790;p95"/>
          <p:cNvPicPr preferRelativeResize="0"/>
          <p:nvPr/>
        </p:nvPicPr>
        <p:blipFill rotWithShape="1">
          <a:blip r:embed="rId3" cstate="print">
            <a:alphaModFix/>
            <a:extLst>
              <a:ext uri="{28A0092B-C50C-407E-A947-70E740481C1C}">
                <a14:useLocalDpi xmlns:a14="http://schemas.microsoft.com/office/drawing/2010/main"/>
              </a:ext>
            </a:extLst>
          </a:blip>
          <a:srcRect t="5984" b="10668"/>
          <a:stretch/>
        </p:blipFill>
        <p:spPr>
          <a:xfrm>
            <a:off x="0" y="789175"/>
            <a:ext cx="9144002" cy="3937975"/>
          </a:xfrm>
          <a:prstGeom prst="rect">
            <a:avLst/>
          </a:prstGeom>
          <a:noFill/>
          <a:ln>
            <a:noFill/>
          </a:ln>
        </p:spPr>
      </p:pic>
      <p:sp>
        <p:nvSpPr>
          <p:cNvPr id="791" name="Google Shape;791;p95"/>
          <p:cNvSpPr txBox="1"/>
          <p:nvPr/>
        </p:nvSpPr>
        <p:spPr>
          <a:xfrm>
            <a:off x="1411850" y="4005775"/>
            <a:ext cx="6045000" cy="397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300" u="sng">
                <a:solidFill>
                  <a:schemeClr val="hlink"/>
                </a:solidFill>
                <a:hlinkClick r:id="rId4"/>
              </a:rPr>
              <a:t>https://www.cncf.io/blog/2017/06/05/30-highest-velocity-open-source-projects</a:t>
            </a:r>
            <a:endParaRPr sz="1300"/>
          </a:p>
        </p:txBody>
      </p:sp>
      <p:sp>
        <p:nvSpPr>
          <p:cNvPr id="792" name="Google Shape;792;p9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30个发展速度最快的开源项目</a:t>
            </a:r>
            <a:endParaRPr/>
          </a:p>
        </p:txBody>
      </p:sp>
      <p:sp>
        <p:nvSpPr>
          <p:cNvPr id="793" name="Google Shape;793;p95"/>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t>2016-11至2017-10</a:t>
            </a:r>
            <a:endParaRPr/>
          </a:p>
        </p:txBody>
      </p:sp>
      <p:sp>
        <p:nvSpPr>
          <p:cNvPr id="794" name="Google Shape;794;p95"/>
          <p:cNvSpPr txBox="1"/>
          <p:nvPr/>
        </p:nvSpPr>
        <p:spPr>
          <a:xfrm>
            <a:off x="4463000" y="4786675"/>
            <a:ext cx="1025100" cy="34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000" i="1"/>
              <a:t>提交</a:t>
            </a:r>
            <a:endParaRPr sz="1000" i="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a:solidFill>
                  <a:schemeClr val="dk2"/>
                </a:solidFill>
                <a:latin typeface="Century Gothic"/>
                <a:ea typeface="Century Gothic"/>
                <a:cs typeface="Century Gothic"/>
                <a:sym typeface="Century Gothic"/>
              </a:rPr>
              <a:t>无服务器景观和CloudEvents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a:solidFill>
                  <a:schemeClr val="dk2"/>
                </a:solidFill>
                <a:latin typeface="Century Gothic"/>
                <a:ea typeface="Century Gothic"/>
                <a:cs typeface="Century Gothic"/>
                <a:sym typeface="Century Gothic"/>
              </a:rPr>
              <a:t>无服务器景观</a:t>
            </a:r>
            <a:r>
              <a:rPr lang="en-US" sz="1500" u="sng">
                <a:solidFill>
                  <a:schemeClr val="hlink"/>
                </a:solidFill>
                <a:latin typeface="Century Gothic"/>
                <a:ea typeface="Century Gothic"/>
                <a:cs typeface="Century Gothic"/>
                <a:sym typeface="Century Gothic"/>
                <a:hlinkClick r:id="rId5"/>
              </a:rPr>
              <a:t>s.cncf.io</a:t>
            </a:r>
            <a:r>
              <a:rPr lang="en-US" sz="1500">
                <a:solidFill>
                  <a:schemeClr val="dk2"/>
                </a:solidFill>
                <a:latin typeface="Century Gothic"/>
                <a:ea typeface="Century Gothic"/>
                <a:cs typeface="Century Gothic"/>
                <a:sym typeface="Century Gothic"/>
              </a:rPr>
              <a:t>跟踪这范畴的所有项目和产品</a:t>
            </a: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a:solidFill>
                  <a:schemeClr val="hlink"/>
                </a:solidFill>
                <a:latin typeface="Century Gothic"/>
                <a:ea typeface="Century Gothic"/>
                <a:cs typeface="Century Gothic"/>
                <a:sym typeface="Century Gothic"/>
                <a:hlinkClick r:id="rId6"/>
              </a:rPr>
              <a:t>CloudEvents</a:t>
            </a:r>
            <a:r>
              <a:rPr lang="en-US" sz="1500">
                <a:solidFill>
                  <a:schemeClr val="dk2"/>
                </a:solidFill>
                <a:latin typeface="Century Gothic"/>
                <a:ea typeface="Century Gothic"/>
                <a:cs typeface="Century Gothic"/>
                <a:sym typeface="Century Gothic"/>
              </a:rPr>
              <a:t>，CNCF的新项目，是一个事件数据的同用模型，方便跨供应商事件传递</a:t>
            </a:r>
            <a:endParaRPr sz="150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833" name="Google Shape;833;p9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011225" y="1916675"/>
            <a:ext cx="3321925" cy="1868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CNCF架构</a:t>
            </a:r>
            <a:endParaRPr sz="2600" i="0" u="none" strike="noStrike" cap="none"/>
          </a:p>
        </p:txBody>
      </p:sp>
      <p:sp>
        <p:nvSpPr>
          <p:cNvPr id="839" name="Google Shape;839;p98"/>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技术监督委员会</a:t>
            </a:r>
            <a:endParaRPr sz="1400" b="1" i="0" u="none" strike="noStrike" cap="none">
              <a:solidFill>
                <a:schemeClr val="lt1"/>
              </a:solidFill>
              <a:latin typeface="Century Gothic"/>
              <a:ea typeface="Century Gothic"/>
              <a:cs typeface="Century Gothic"/>
              <a:sym typeface="Century Gothic"/>
            </a:endParaRPr>
          </a:p>
        </p:txBody>
      </p:sp>
      <p:sp>
        <p:nvSpPr>
          <p:cNvPr id="840" name="Google Shape;840;p98"/>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sz="1400" b="1" i="0" u="none" strike="noStrike" cap="none" dirty="0">
              <a:solidFill>
                <a:schemeClr val="lt1"/>
              </a:solidFill>
              <a:latin typeface="Century Gothic"/>
              <a:ea typeface="Century Gothic"/>
              <a:cs typeface="Century Gothic"/>
              <a:sym typeface="Century Gothic"/>
            </a:endParaRPr>
          </a:p>
        </p:txBody>
      </p:sp>
      <p:sp>
        <p:nvSpPr>
          <p:cNvPr id="841" name="Google Shape;841;p98"/>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最终用户</a:t>
            </a:r>
            <a:r>
              <a:rPr lang="en-US" b="1">
                <a:solidFill>
                  <a:schemeClr val="lt1"/>
                </a:solidFill>
                <a:latin typeface="Century Gothic"/>
                <a:ea typeface="Century Gothic"/>
                <a:cs typeface="Century Gothic"/>
                <a:sym typeface="Century Gothic"/>
              </a:rPr>
              <a:t>社区</a:t>
            </a:r>
            <a:endParaRPr sz="1400" b="1" i="0" u="none" strike="noStrike" cap="none">
              <a:solidFill>
                <a:schemeClr val="lt1"/>
              </a:solidFill>
              <a:latin typeface="Century Gothic"/>
              <a:ea typeface="Century Gothic"/>
              <a:cs typeface="Century Gothic"/>
              <a:sym typeface="Century Gothic"/>
            </a:endParaRPr>
          </a:p>
        </p:txBody>
      </p:sp>
      <p:sp>
        <p:nvSpPr>
          <p:cNvPr id="842" name="Google Shape;842;p98"/>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主要供应商</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为机构出资</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市场营销和战略方向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98"/>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9个顶级技术架构师</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接收新项目</a:t>
            </a:r>
            <a:endParaRPr sz="1100">
              <a:latin typeface="Century Gothic"/>
              <a:ea typeface="Century Gothic"/>
              <a:cs typeface="Century Gothic"/>
              <a:sym typeface="Century Gothic"/>
            </a:endParaRPr>
          </a:p>
          <a:p>
            <a:pPr marL="215900" lvl="0" indent="-215900" rtl="0">
              <a:spcBef>
                <a:spcPts val="0"/>
              </a:spcBef>
              <a:spcAft>
                <a:spcPts val="0"/>
              </a:spcAft>
              <a:buClr>
                <a:srgbClr val="000000"/>
              </a:buClr>
              <a:buSzPts val="1400"/>
              <a:buFont typeface="Century Gothic"/>
              <a:buChar char="•"/>
            </a:pPr>
            <a:r>
              <a:rPr lang="en-US">
                <a:solidFill>
                  <a:schemeClr val="dk1"/>
                </a:solidFill>
                <a:latin typeface="Century Gothic"/>
                <a:ea typeface="Century Gothic"/>
                <a:cs typeface="Century Gothic"/>
                <a:sym typeface="Century Gothic"/>
              </a:rPr>
              <a:t>作为一个资源项目</a:t>
            </a:r>
            <a:endParaRPr sz="1400" b="0" i="0" u="none" strike="noStrike" cap="none">
              <a:solidFill>
                <a:srgbClr val="000000"/>
              </a:solidFill>
              <a:latin typeface="Century Gothic"/>
              <a:ea typeface="Century Gothic"/>
              <a:cs typeface="Century Gothic"/>
              <a:sym typeface="Century Gothic"/>
            </a:endParaRPr>
          </a:p>
        </p:txBody>
      </p:sp>
      <p:sp>
        <p:nvSpPr>
          <p:cNvPr id="844" name="Google Shape;844;p98"/>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这些技术的真实最终用户</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沟通后续要求</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好和坏的经验</a:t>
            </a:r>
            <a:endParaRPr sz="1400" b="0" i="0" u="none" strike="noStrike" cap="none">
              <a:solidFill>
                <a:srgbClr val="000000"/>
              </a:solidFill>
              <a:latin typeface="Century Gothic"/>
              <a:ea typeface="Century Gothic"/>
              <a:cs typeface="Century Gothic"/>
              <a:sym typeface="Century Gothic"/>
            </a:endParaRPr>
          </a:p>
        </p:txBody>
      </p:sp>
      <p:sp>
        <p:nvSpPr>
          <p:cNvPr id="845" name="Google Shape;845;p98"/>
          <p:cNvSpPr/>
          <p:nvPr/>
        </p:nvSpPr>
        <p:spPr>
          <a:xfrm>
            <a:off x="1222854" y="2932725"/>
            <a:ext cx="1980677" cy="9783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a:solidFill>
                  <a:srgbClr val="FFFFFF"/>
                </a:solidFill>
                <a:latin typeface="Century Gothic"/>
                <a:ea typeface="Century Gothic"/>
                <a:cs typeface="Century Gothic"/>
                <a:sym typeface="Century Gothic"/>
              </a:rPr>
              <a:t>市场推广</a:t>
            </a:r>
            <a:r>
              <a:rPr 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400" dirty="0"/>
              <a:t>更加的资源效率使你可以用更少的服务器运行同样数量的服务</a:t>
            </a:r>
            <a:endParaRPr lang="en-US" altLang="zh-CN" sz="2400" dirty="0"/>
          </a:p>
          <a:p>
            <a:pPr marL="457200" lvl="0" indent="-381000" algn="l" rtl="0">
              <a:spcBef>
                <a:spcPts val="80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云原生基础设施提高了开发速度</a:t>
            </a:r>
            <a:r>
              <a:rPr lang="en-US" altLang="zh-CN" sz="2400" dirty="0"/>
              <a:t>-</a:t>
            </a:r>
            <a:r>
              <a:rPr lang="zh-CN" altLang="en-US" sz="2400" dirty="0"/>
              <a:t>提高了您的服务速度</a:t>
            </a:r>
            <a:r>
              <a:rPr lang="en-US" altLang="zh-CN" sz="2400" dirty="0"/>
              <a:t>-</a:t>
            </a:r>
            <a:r>
              <a:rPr lang="zh-CN" altLang="en-US" sz="2400" dirty="0"/>
              <a:t>同时降低了风险</a:t>
            </a:r>
            <a:endParaRPr lang="en-US" altLang="zh-CN" sz="2400" dirty="0"/>
          </a:p>
          <a:p>
            <a:pPr marL="457200" lvl="0" indent="-381000" algn="l" rtl="0">
              <a:spcBef>
                <a:spcPts val="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云原生允许多种云</a:t>
            </a:r>
            <a:r>
              <a:rPr lang="en-US" sz="2400" dirty="0"/>
              <a:t> (</a:t>
            </a:r>
            <a:r>
              <a:rPr lang="zh-CN" altLang="en-US" sz="2400" dirty="0"/>
              <a:t>包括公有云之间的转换或在多个云上运行</a:t>
            </a:r>
            <a:r>
              <a:rPr lang="en-US" sz="2400" dirty="0"/>
              <a:t>) </a:t>
            </a:r>
            <a:r>
              <a:rPr lang="zh-CN" altLang="en-US" sz="2400" dirty="0"/>
              <a:t>以及混合云</a:t>
            </a:r>
            <a:r>
              <a:rPr lang="en-US" sz="2400" dirty="0"/>
              <a:t> (</a:t>
            </a:r>
            <a:r>
              <a:rPr lang="zh-CN" altLang="en-US" sz="2400" dirty="0"/>
              <a:t>在您的数据中心和公有云上切换任务</a:t>
            </a:r>
            <a:r>
              <a:rPr lang="en-US" sz="2400" dirty="0"/>
              <a:t>)</a:t>
            </a:r>
            <a:endParaRPr sz="2400" dirty="0"/>
          </a:p>
        </p:txBody>
      </p:sp>
    </p:spTree>
    <p:extLst>
      <p:ext uri="{BB962C8B-B14F-4D97-AF65-F5344CB8AC3E}">
        <p14:creationId xmlns:p14="http://schemas.microsoft.com/office/powerpoint/2010/main" val="194316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1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t>300+</a:t>
            </a:r>
            <a:r>
              <a:rPr lang="en-US" i="0" u="none" strike="noStrike" cap="none" dirty="0"/>
              <a:t> </a:t>
            </a:r>
            <a:r>
              <a:rPr lang="en-US" altLang="zh-CN" dirty="0"/>
              <a:t>会员且数量不断增长</a:t>
            </a:r>
            <a:endParaRPr i="0" u="none" strike="noStrike" cap="none" dirty="0"/>
          </a:p>
        </p:txBody>
      </p:sp>
      <p:sp>
        <p:nvSpPr>
          <p:cNvPr id="929" name="Google Shape;929;p113"/>
          <p:cNvSpPr/>
          <p:nvPr/>
        </p:nvSpPr>
        <p:spPr>
          <a:xfrm>
            <a:off x="102750" y="862050"/>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30" name="Google Shape;930;p113"/>
          <p:cNvSpPr txBox="1"/>
          <p:nvPr/>
        </p:nvSpPr>
        <p:spPr>
          <a:xfrm>
            <a:off x="3381448" y="8149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Platinum Members</a:t>
            </a:r>
            <a:endParaRPr sz="1000" b="1" i="0" u="none" strike="noStrike" cap="none">
              <a:solidFill>
                <a:srgbClr val="3F4749"/>
              </a:solidFill>
              <a:latin typeface="Century Gothic"/>
              <a:ea typeface="Century Gothic"/>
              <a:cs typeface="Century Gothic"/>
              <a:sym typeface="Century Gothic"/>
            </a:endParaRPr>
          </a:p>
        </p:txBody>
      </p:sp>
      <p:pic>
        <p:nvPicPr>
          <p:cNvPr id="931" name="Google Shape;931;p113" descr="suse_logo_color.jpg"/>
          <p:cNvPicPr preferRelativeResize="0"/>
          <p:nvPr/>
        </p:nvPicPr>
        <p:blipFill rotWithShape="1">
          <a:blip r:embed="rId3">
            <a:alphaModFix/>
          </a:blip>
          <a:srcRect/>
          <a:stretch/>
        </p:blipFill>
        <p:spPr>
          <a:xfrm>
            <a:off x="7289198" y="2540591"/>
            <a:ext cx="622800" cy="298800"/>
          </a:xfrm>
          <a:prstGeom prst="rect">
            <a:avLst/>
          </a:prstGeom>
          <a:noFill/>
          <a:ln>
            <a:noFill/>
          </a:ln>
        </p:spPr>
      </p:pic>
      <p:pic>
        <p:nvPicPr>
          <p:cNvPr id="932" name="Google Shape;932;p11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003945" y="2475941"/>
            <a:ext cx="462000" cy="428100"/>
          </a:xfrm>
          <a:prstGeom prst="rect">
            <a:avLst/>
          </a:prstGeom>
          <a:noFill/>
          <a:ln>
            <a:noFill/>
          </a:ln>
        </p:spPr>
      </p:pic>
      <p:sp>
        <p:nvSpPr>
          <p:cNvPr id="933" name="Google Shape;933;p113"/>
          <p:cNvSpPr/>
          <p:nvPr/>
        </p:nvSpPr>
        <p:spPr>
          <a:xfrm>
            <a:off x="4090925" y="3087800"/>
            <a:ext cx="36732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34" name="Google Shape;934;p113"/>
          <p:cNvSpPr txBox="1"/>
          <p:nvPr/>
        </p:nvSpPr>
        <p:spPr>
          <a:xfrm>
            <a:off x="5126825" y="30480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End User Supporters</a:t>
            </a:r>
            <a:endParaRPr sz="1000" b="1" i="0" u="none" strike="noStrike" cap="none">
              <a:solidFill>
                <a:srgbClr val="3F4749"/>
              </a:solidFill>
              <a:latin typeface="Century Gothic"/>
              <a:ea typeface="Century Gothic"/>
              <a:cs typeface="Century Gothic"/>
              <a:sym typeface="Century Gothic"/>
            </a:endParaRPr>
          </a:p>
        </p:txBody>
      </p:sp>
      <p:sp>
        <p:nvSpPr>
          <p:cNvPr id="935" name="Google Shape;935;p113"/>
          <p:cNvSpPr/>
          <p:nvPr/>
        </p:nvSpPr>
        <p:spPr>
          <a:xfrm>
            <a:off x="102750" y="2153375"/>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36" name="Google Shape;936;p113"/>
          <p:cNvSpPr txBox="1"/>
          <p:nvPr/>
        </p:nvSpPr>
        <p:spPr>
          <a:xfrm>
            <a:off x="3315300" y="21062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sp>
        <p:nvSpPr>
          <p:cNvPr id="937" name="Google Shape;937;p113"/>
          <p:cNvSpPr/>
          <p:nvPr/>
        </p:nvSpPr>
        <p:spPr>
          <a:xfrm>
            <a:off x="114825" y="3087800"/>
            <a:ext cx="38628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38" name="Google Shape;938;p113"/>
          <p:cNvSpPr txBox="1"/>
          <p:nvPr/>
        </p:nvSpPr>
        <p:spPr>
          <a:xfrm>
            <a:off x="1202925" y="30480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End User Members</a:t>
            </a:r>
            <a:endParaRPr sz="1000" b="1" i="0" u="none" strike="noStrike" cap="none">
              <a:solidFill>
                <a:srgbClr val="3F4749"/>
              </a:solidFill>
              <a:latin typeface="Century Gothic"/>
              <a:ea typeface="Century Gothic"/>
              <a:cs typeface="Century Gothic"/>
              <a:sym typeface="Century Gothic"/>
            </a:endParaRPr>
          </a:p>
        </p:txBody>
      </p:sp>
      <p:sp>
        <p:nvSpPr>
          <p:cNvPr id="939" name="Google Shape;939;p113"/>
          <p:cNvSpPr/>
          <p:nvPr/>
        </p:nvSpPr>
        <p:spPr>
          <a:xfrm>
            <a:off x="7829525" y="3085200"/>
            <a:ext cx="1254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940" name="Google Shape;940;p113"/>
          <p:cNvSpPr txBox="1"/>
          <p:nvPr/>
        </p:nvSpPr>
        <p:spPr>
          <a:xfrm>
            <a:off x="7700300" y="3045450"/>
            <a:ext cx="1521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900" b="1" i="0" u="none" strike="noStrike" cap="none">
                <a:solidFill>
                  <a:srgbClr val="3F4749"/>
                </a:solidFill>
                <a:latin typeface="Century Gothic"/>
                <a:ea typeface="Century Gothic"/>
                <a:cs typeface="Century Gothic"/>
                <a:sym typeface="Century Gothic"/>
              </a:rPr>
              <a:t>Academic/Nonprofit</a:t>
            </a:r>
            <a:endParaRPr sz="900" b="1" i="0" u="none" strike="noStrike" cap="none">
              <a:solidFill>
                <a:srgbClr val="3F4749"/>
              </a:solidFill>
              <a:latin typeface="Century Gothic"/>
              <a:ea typeface="Century Gothic"/>
              <a:cs typeface="Century Gothic"/>
              <a:sym typeface="Century Gothic"/>
            </a:endParaRPr>
          </a:p>
        </p:txBody>
      </p:sp>
      <p:pic>
        <p:nvPicPr>
          <p:cNvPr id="941" name="Google Shape;941;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8557892" y="2584117"/>
            <a:ext cx="462000" cy="211747"/>
          </a:xfrm>
          <a:prstGeom prst="rect">
            <a:avLst/>
          </a:prstGeom>
          <a:noFill/>
          <a:ln>
            <a:noFill/>
          </a:ln>
        </p:spPr>
      </p:pic>
      <p:pic>
        <p:nvPicPr>
          <p:cNvPr id="942" name="Google Shape;942;p11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1255" y="2374839"/>
            <a:ext cx="548698" cy="630304"/>
          </a:xfrm>
          <a:prstGeom prst="rect">
            <a:avLst/>
          </a:prstGeom>
          <a:noFill/>
          <a:ln>
            <a:noFill/>
          </a:ln>
        </p:spPr>
      </p:pic>
      <p:pic>
        <p:nvPicPr>
          <p:cNvPr id="943" name="Google Shape;943;p11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71900" y="2483417"/>
            <a:ext cx="864713" cy="413148"/>
          </a:xfrm>
          <a:prstGeom prst="rect">
            <a:avLst/>
          </a:prstGeom>
          <a:noFill/>
          <a:ln>
            <a:noFill/>
          </a:ln>
        </p:spPr>
      </p:pic>
      <p:pic>
        <p:nvPicPr>
          <p:cNvPr id="944" name="Google Shape;944;p11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023299" y="2423338"/>
            <a:ext cx="533306" cy="533306"/>
          </a:xfrm>
          <a:prstGeom prst="rect">
            <a:avLst/>
          </a:prstGeom>
          <a:noFill/>
          <a:ln>
            <a:noFill/>
          </a:ln>
        </p:spPr>
      </p:pic>
      <p:pic>
        <p:nvPicPr>
          <p:cNvPr id="945" name="Google Shape;945;p113"/>
          <p:cNvPicPr preferRelativeResize="0"/>
          <p:nvPr/>
        </p:nvPicPr>
        <p:blipFill>
          <a:blip r:embed="rId9">
            <a:alphaModFix/>
          </a:blip>
          <a:stretch>
            <a:fillRect/>
          </a:stretch>
        </p:blipFill>
        <p:spPr>
          <a:xfrm>
            <a:off x="3543284" y="2456776"/>
            <a:ext cx="679275" cy="466430"/>
          </a:xfrm>
          <a:prstGeom prst="rect">
            <a:avLst/>
          </a:prstGeom>
          <a:noFill/>
          <a:ln>
            <a:noFill/>
          </a:ln>
        </p:spPr>
      </p:pic>
      <p:pic>
        <p:nvPicPr>
          <p:cNvPr id="946" name="Google Shape;946;p113" descr="C1_Core_NG_RGB_R-01.png"/>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1358498" y="3383093"/>
            <a:ext cx="622800" cy="230700"/>
          </a:xfrm>
          <a:prstGeom prst="rect">
            <a:avLst/>
          </a:prstGeom>
          <a:noFill/>
          <a:ln>
            <a:noFill/>
          </a:ln>
        </p:spPr>
      </p:pic>
      <p:pic>
        <p:nvPicPr>
          <p:cNvPr id="947" name="Google Shape;947;p113"/>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8694832" y="3969097"/>
            <a:ext cx="462000" cy="265200"/>
          </a:xfrm>
          <a:prstGeom prst="rect">
            <a:avLst/>
          </a:prstGeom>
          <a:noFill/>
          <a:ln>
            <a:noFill/>
          </a:ln>
        </p:spPr>
      </p:pic>
      <p:pic>
        <p:nvPicPr>
          <p:cNvPr id="948" name="Google Shape;948;p113"/>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0575" y="3375893"/>
            <a:ext cx="399600" cy="245100"/>
          </a:xfrm>
          <a:prstGeom prst="rect">
            <a:avLst/>
          </a:prstGeom>
          <a:noFill/>
          <a:ln>
            <a:noFill/>
          </a:ln>
        </p:spPr>
      </p:pic>
      <p:pic>
        <p:nvPicPr>
          <p:cNvPr id="949" name="Google Shape;949;p11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557357" y="3692731"/>
            <a:ext cx="462000" cy="283200"/>
          </a:xfrm>
          <a:prstGeom prst="rect">
            <a:avLst/>
          </a:prstGeom>
          <a:noFill/>
          <a:ln>
            <a:noFill/>
          </a:ln>
        </p:spPr>
      </p:pic>
      <p:pic>
        <p:nvPicPr>
          <p:cNvPr id="950" name="Google Shape;950;p113"/>
          <p:cNvPicPr preferRelativeResize="0"/>
          <p:nvPr/>
        </p:nvPicPr>
        <p:blipFill rotWithShape="1">
          <a:blip r:embed="rId14" cstate="print">
            <a:alphaModFix/>
            <a:extLst>
              <a:ext uri="{28A0092B-C50C-407E-A947-70E740481C1C}">
                <a14:useLocalDpi xmlns:a14="http://schemas.microsoft.com/office/drawing/2010/main"/>
              </a:ext>
            </a:extLst>
          </a:blip>
          <a:srcRect l="-5208"/>
          <a:stretch/>
        </p:blipFill>
        <p:spPr>
          <a:xfrm>
            <a:off x="1337091" y="4076431"/>
            <a:ext cx="653100" cy="168000"/>
          </a:xfrm>
          <a:prstGeom prst="rect">
            <a:avLst/>
          </a:prstGeom>
          <a:noFill/>
          <a:ln>
            <a:noFill/>
          </a:ln>
        </p:spPr>
      </p:pic>
      <p:pic>
        <p:nvPicPr>
          <p:cNvPr id="951" name="Google Shape;951;p11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721643" y="3724469"/>
            <a:ext cx="373250" cy="228920"/>
          </a:xfrm>
          <a:prstGeom prst="rect">
            <a:avLst/>
          </a:prstGeom>
          <a:noFill/>
          <a:ln>
            <a:noFill/>
          </a:ln>
        </p:spPr>
      </p:pic>
      <p:pic>
        <p:nvPicPr>
          <p:cNvPr id="952" name="Google Shape;952;p11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8484776" y="4291794"/>
            <a:ext cx="399600" cy="374905"/>
          </a:xfrm>
          <a:prstGeom prst="rect">
            <a:avLst/>
          </a:prstGeom>
          <a:noFill/>
          <a:ln>
            <a:noFill/>
          </a:ln>
        </p:spPr>
      </p:pic>
      <p:pic>
        <p:nvPicPr>
          <p:cNvPr id="953" name="Google Shape;953;p11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715111" y="3359973"/>
            <a:ext cx="373250" cy="213765"/>
          </a:xfrm>
          <a:prstGeom prst="rect">
            <a:avLst/>
          </a:prstGeom>
          <a:noFill/>
          <a:ln>
            <a:noFill/>
          </a:ln>
        </p:spPr>
      </p:pic>
      <p:pic>
        <p:nvPicPr>
          <p:cNvPr id="954" name="Google Shape;954;p11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2995972" y="4322593"/>
            <a:ext cx="373250" cy="373250"/>
          </a:xfrm>
          <a:prstGeom prst="rect">
            <a:avLst/>
          </a:prstGeom>
          <a:noFill/>
          <a:ln>
            <a:noFill/>
          </a:ln>
        </p:spPr>
      </p:pic>
      <p:pic>
        <p:nvPicPr>
          <p:cNvPr id="955" name="Google Shape;955;p113"/>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626122" y="3406993"/>
            <a:ext cx="548700" cy="182900"/>
          </a:xfrm>
          <a:prstGeom prst="rect">
            <a:avLst/>
          </a:prstGeom>
          <a:noFill/>
          <a:ln>
            <a:noFill/>
          </a:ln>
        </p:spPr>
      </p:pic>
      <p:pic>
        <p:nvPicPr>
          <p:cNvPr id="956" name="Google Shape;956;p11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39354" y="3743123"/>
            <a:ext cx="548700" cy="182416"/>
          </a:xfrm>
          <a:prstGeom prst="rect">
            <a:avLst/>
          </a:prstGeom>
          <a:noFill/>
          <a:ln>
            <a:noFill/>
          </a:ln>
        </p:spPr>
      </p:pic>
      <p:pic>
        <p:nvPicPr>
          <p:cNvPr id="957" name="Google Shape;957;p11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6403559" y="3330955"/>
            <a:ext cx="312315" cy="277444"/>
          </a:xfrm>
          <a:prstGeom prst="rect">
            <a:avLst/>
          </a:prstGeom>
          <a:noFill/>
          <a:ln>
            <a:noFill/>
          </a:ln>
        </p:spPr>
      </p:pic>
      <p:pic>
        <p:nvPicPr>
          <p:cNvPr id="958" name="Google Shape;958;p11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009408" y="4345669"/>
            <a:ext cx="533312" cy="327099"/>
          </a:xfrm>
          <a:prstGeom prst="rect">
            <a:avLst/>
          </a:prstGeom>
          <a:noFill/>
          <a:ln>
            <a:noFill/>
          </a:ln>
        </p:spPr>
      </p:pic>
      <p:pic>
        <p:nvPicPr>
          <p:cNvPr id="959" name="Google Shape;959;p113" descr="ZenDesk.png"/>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495714" y="4411840"/>
            <a:ext cx="245400" cy="194756"/>
          </a:xfrm>
          <a:prstGeom prst="rect">
            <a:avLst/>
          </a:prstGeom>
          <a:noFill/>
          <a:ln>
            <a:noFill/>
          </a:ln>
        </p:spPr>
      </p:pic>
      <p:pic>
        <p:nvPicPr>
          <p:cNvPr id="960" name="Google Shape;960;p11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174641" y="3739653"/>
            <a:ext cx="312326" cy="198552"/>
          </a:xfrm>
          <a:prstGeom prst="rect">
            <a:avLst/>
          </a:prstGeom>
          <a:noFill/>
          <a:ln>
            <a:noFill/>
          </a:ln>
        </p:spPr>
      </p:pic>
      <p:pic>
        <p:nvPicPr>
          <p:cNvPr id="961" name="Google Shape;961;p113" descr="pinterest.png"/>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061162" y="4036893"/>
            <a:ext cx="617700" cy="247076"/>
          </a:xfrm>
          <a:prstGeom prst="rect">
            <a:avLst/>
          </a:prstGeom>
          <a:noFill/>
          <a:ln>
            <a:noFill/>
          </a:ln>
        </p:spPr>
      </p:pic>
      <p:pic>
        <p:nvPicPr>
          <p:cNvPr id="962" name="Google Shape;962;p11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179959" y="3700929"/>
            <a:ext cx="461937" cy="276000"/>
          </a:xfrm>
          <a:prstGeom prst="rect">
            <a:avLst/>
          </a:prstGeom>
          <a:noFill/>
          <a:ln>
            <a:noFill/>
          </a:ln>
        </p:spPr>
      </p:pic>
      <p:pic>
        <p:nvPicPr>
          <p:cNvPr id="963" name="Google Shape;963;p11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144716" y="4060536"/>
            <a:ext cx="399600" cy="199789"/>
          </a:xfrm>
          <a:prstGeom prst="rect">
            <a:avLst/>
          </a:prstGeom>
          <a:noFill/>
          <a:ln>
            <a:noFill/>
          </a:ln>
        </p:spPr>
      </p:pic>
      <p:pic>
        <p:nvPicPr>
          <p:cNvPr id="964" name="Google Shape;964;p113"/>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6851835" y="4312243"/>
            <a:ext cx="312325" cy="393951"/>
          </a:xfrm>
          <a:prstGeom prst="rect">
            <a:avLst/>
          </a:prstGeom>
          <a:noFill/>
          <a:ln>
            <a:noFill/>
          </a:ln>
        </p:spPr>
      </p:pic>
      <p:pic>
        <p:nvPicPr>
          <p:cNvPr id="965" name="Google Shape;965;p11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207237" y="4356554"/>
            <a:ext cx="245400" cy="305329"/>
          </a:xfrm>
          <a:prstGeom prst="rect">
            <a:avLst/>
          </a:prstGeom>
          <a:noFill/>
          <a:ln>
            <a:noFill/>
          </a:ln>
        </p:spPr>
      </p:pic>
      <p:pic>
        <p:nvPicPr>
          <p:cNvPr id="966" name="Google Shape;966;p113"/>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2749832" y="3984231"/>
            <a:ext cx="461925" cy="352400"/>
          </a:xfrm>
          <a:prstGeom prst="rect">
            <a:avLst/>
          </a:prstGeom>
          <a:noFill/>
          <a:ln>
            <a:noFill/>
          </a:ln>
        </p:spPr>
      </p:pic>
      <p:pic>
        <p:nvPicPr>
          <p:cNvPr id="967" name="Google Shape;967;p113"/>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6795411" y="3385441"/>
            <a:ext cx="399600" cy="168474"/>
          </a:xfrm>
          <a:prstGeom prst="rect">
            <a:avLst/>
          </a:prstGeom>
          <a:noFill/>
          <a:ln>
            <a:noFill/>
          </a:ln>
        </p:spPr>
      </p:pic>
      <p:pic>
        <p:nvPicPr>
          <p:cNvPr id="968" name="Google Shape;968;p11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861964" y="3703906"/>
            <a:ext cx="533325" cy="260851"/>
          </a:xfrm>
          <a:prstGeom prst="rect">
            <a:avLst/>
          </a:prstGeom>
          <a:noFill/>
          <a:ln>
            <a:noFill/>
          </a:ln>
        </p:spPr>
      </p:pic>
      <p:pic>
        <p:nvPicPr>
          <p:cNvPr id="969" name="Google Shape;969;p11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164974" y="3356980"/>
            <a:ext cx="461925" cy="282926"/>
          </a:xfrm>
          <a:prstGeom prst="rect">
            <a:avLst/>
          </a:prstGeom>
          <a:noFill/>
          <a:ln>
            <a:noFill/>
          </a:ln>
        </p:spPr>
      </p:pic>
      <p:pic>
        <p:nvPicPr>
          <p:cNvPr id="970" name="Google Shape;970;p113"/>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2188661" y="3741875"/>
            <a:ext cx="504000" cy="184912"/>
          </a:xfrm>
          <a:prstGeom prst="rect">
            <a:avLst/>
          </a:prstGeom>
          <a:noFill/>
          <a:ln>
            <a:noFill/>
          </a:ln>
        </p:spPr>
      </p:pic>
      <p:pic>
        <p:nvPicPr>
          <p:cNvPr id="971" name="Google Shape;971;p11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558911" y="3374024"/>
            <a:ext cx="312325" cy="191307"/>
          </a:xfrm>
          <a:prstGeom prst="rect">
            <a:avLst/>
          </a:prstGeom>
          <a:noFill/>
          <a:ln>
            <a:noFill/>
          </a:ln>
        </p:spPr>
      </p:pic>
      <p:pic>
        <p:nvPicPr>
          <p:cNvPr id="972" name="Google Shape;972;p11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282728" y="4070097"/>
            <a:ext cx="602225" cy="180668"/>
          </a:xfrm>
          <a:prstGeom prst="rect">
            <a:avLst/>
          </a:prstGeom>
          <a:noFill/>
          <a:ln>
            <a:noFill/>
          </a:ln>
        </p:spPr>
      </p:pic>
      <p:pic>
        <p:nvPicPr>
          <p:cNvPr id="973" name="Google Shape;973;p113"/>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1420707" y="4413294"/>
            <a:ext cx="548700" cy="191848"/>
          </a:xfrm>
          <a:prstGeom prst="rect">
            <a:avLst/>
          </a:prstGeom>
          <a:noFill/>
          <a:ln>
            <a:noFill/>
          </a:ln>
        </p:spPr>
      </p:pic>
      <p:pic>
        <p:nvPicPr>
          <p:cNvPr id="974" name="Google Shape;974;p11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5862081" y="4461952"/>
            <a:ext cx="504000" cy="94534"/>
          </a:xfrm>
          <a:prstGeom prst="rect">
            <a:avLst/>
          </a:prstGeom>
          <a:noFill/>
          <a:ln>
            <a:noFill/>
          </a:ln>
        </p:spPr>
      </p:pic>
      <p:pic>
        <p:nvPicPr>
          <p:cNvPr id="975" name="Google Shape;975;p11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984355" y="3780146"/>
            <a:ext cx="653100" cy="117566"/>
          </a:xfrm>
          <a:prstGeom prst="rect">
            <a:avLst/>
          </a:prstGeom>
          <a:noFill/>
          <a:ln>
            <a:noFill/>
          </a:ln>
        </p:spPr>
      </p:pic>
      <p:pic>
        <p:nvPicPr>
          <p:cNvPr id="976" name="Google Shape;976;p113"/>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7351" y="4107328"/>
            <a:ext cx="718200" cy="106206"/>
          </a:xfrm>
          <a:prstGeom prst="rect">
            <a:avLst/>
          </a:prstGeom>
          <a:noFill/>
          <a:ln>
            <a:noFill/>
          </a:ln>
        </p:spPr>
      </p:pic>
      <p:pic>
        <p:nvPicPr>
          <p:cNvPr id="977" name="Google Shape;977;p113"/>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8784801" y="3684947"/>
            <a:ext cx="373250" cy="226658"/>
          </a:xfrm>
          <a:prstGeom prst="rect">
            <a:avLst/>
          </a:prstGeom>
          <a:noFill/>
          <a:ln>
            <a:noFill/>
          </a:ln>
        </p:spPr>
      </p:pic>
      <p:pic>
        <p:nvPicPr>
          <p:cNvPr id="978" name="Google Shape;978;p113"/>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866521" y="4039104"/>
            <a:ext cx="399600" cy="242654"/>
          </a:xfrm>
          <a:prstGeom prst="rect">
            <a:avLst/>
          </a:prstGeom>
          <a:noFill/>
          <a:ln>
            <a:noFill/>
          </a:ln>
        </p:spPr>
      </p:pic>
      <p:pic>
        <p:nvPicPr>
          <p:cNvPr id="979" name="Google Shape;979;p11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409223" y="4431463"/>
            <a:ext cx="602224" cy="155511"/>
          </a:xfrm>
          <a:prstGeom prst="rect">
            <a:avLst/>
          </a:prstGeom>
          <a:noFill/>
          <a:ln>
            <a:noFill/>
          </a:ln>
        </p:spPr>
      </p:pic>
      <p:pic>
        <p:nvPicPr>
          <p:cNvPr id="980" name="Google Shape;980;p113"/>
          <p:cNvPicPr preferRelativeResize="0"/>
          <p:nvPr/>
        </p:nvPicPr>
        <p:blipFill rotWithShape="1">
          <a:blip r:embed="rId44" cstate="print">
            <a:alphaModFix/>
            <a:extLst>
              <a:ext uri="{28A0092B-C50C-407E-A947-70E740481C1C}">
                <a14:useLocalDpi xmlns:a14="http://schemas.microsoft.com/office/drawing/2010/main"/>
              </a:ext>
            </a:extLst>
          </a:blip>
          <a:srcRect r="-725"/>
          <a:stretch/>
        </p:blipFill>
        <p:spPr>
          <a:xfrm>
            <a:off x="3393851" y="3404723"/>
            <a:ext cx="602225" cy="187441"/>
          </a:xfrm>
          <a:prstGeom prst="rect">
            <a:avLst/>
          </a:prstGeom>
          <a:noFill/>
          <a:ln>
            <a:noFill/>
          </a:ln>
        </p:spPr>
      </p:pic>
      <p:pic>
        <p:nvPicPr>
          <p:cNvPr id="981" name="Google Shape;981;p11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371208" y="3786656"/>
            <a:ext cx="533400" cy="104545"/>
          </a:xfrm>
          <a:prstGeom prst="rect">
            <a:avLst/>
          </a:prstGeom>
          <a:noFill/>
          <a:ln>
            <a:noFill/>
          </a:ln>
        </p:spPr>
      </p:pic>
      <p:pic>
        <p:nvPicPr>
          <p:cNvPr id="982" name="Google Shape;982;p11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816113" y="4010453"/>
            <a:ext cx="399600" cy="182488"/>
          </a:xfrm>
          <a:prstGeom prst="rect">
            <a:avLst/>
          </a:prstGeom>
          <a:noFill/>
          <a:ln>
            <a:noFill/>
          </a:ln>
        </p:spPr>
      </p:pic>
      <p:pic>
        <p:nvPicPr>
          <p:cNvPr id="983" name="Google Shape;983;p113"/>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77706" y="4314423"/>
            <a:ext cx="548700" cy="389591"/>
          </a:xfrm>
          <a:prstGeom prst="rect">
            <a:avLst/>
          </a:prstGeom>
          <a:noFill/>
          <a:ln>
            <a:noFill/>
          </a:ln>
        </p:spPr>
      </p:pic>
      <p:pic>
        <p:nvPicPr>
          <p:cNvPr id="984" name="Google Shape;984;p11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8312213" y="3648791"/>
            <a:ext cx="399600" cy="298970"/>
          </a:xfrm>
          <a:prstGeom prst="rect">
            <a:avLst/>
          </a:prstGeom>
          <a:noFill/>
          <a:ln>
            <a:noFill/>
          </a:ln>
        </p:spPr>
      </p:pic>
      <p:pic>
        <p:nvPicPr>
          <p:cNvPr id="985" name="Google Shape;985;p11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4827628" y="4406337"/>
            <a:ext cx="548700" cy="205763"/>
          </a:xfrm>
          <a:prstGeom prst="rect">
            <a:avLst/>
          </a:prstGeom>
          <a:noFill/>
          <a:ln>
            <a:noFill/>
          </a:ln>
        </p:spPr>
      </p:pic>
      <p:pic>
        <p:nvPicPr>
          <p:cNvPr id="986" name="Google Shape;986;p113"/>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8058451" y="4340889"/>
            <a:ext cx="373250" cy="276716"/>
          </a:xfrm>
          <a:prstGeom prst="rect">
            <a:avLst/>
          </a:prstGeom>
          <a:noFill/>
          <a:ln>
            <a:noFill/>
          </a:ln>
        </p:spPr>
      </p:pic>
      <p:pic>
        <p:nvPicPr>
          <p:cNvPr id="987" name="Google Shape;987;p113"/>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3564593" y="3680943"/>
            <a:ext cx="399600" cy="306777"/>
          </a:xfrm>
          <a:prstGeom prst="rect">
            <a:avLst/>
          </a:prstGeom>
          <a:noFill/>
          <a:ln>
            <a:noFill/>
          </a:ln>
        </p:spPr>
      </p:pic>
      <p:pic>
        <p:nvPicPr>
          <p:cNvPr id="988" name="Google Shape;988;p113" descr="logo_ticketmaster-300x184.png"/>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7212990" y="4105081"/>
            <a:ext cx="533400" cy="110700"/>
          </a:xfrm>
          <a:prstGeom prst="rect">
            <a:avLst/>
          </a:prstGeom>
          <a:noFill/>
          <a:ln>
            <a:noFill/>
          </a:ln>
        </p:spPr>
      </p:pic>
      <p:pic>
        <p:nvPicPr>
          <p:cNvPr id="989" name="Google Shape;989;p113"/>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4615306" y="4080818"/>
            <a:ext cx="461925" cy="159226"/>
          </a:xfrm>
          <a:prstGeom prst="rect">
            <a:avLst/>
          </a:prstGeom>
          <a:noFill/>
          <a:ln>
            <a:noFill/>
          </a:ln>
        </p:spPr>
      </p:pic>
      <p:pic>
        <p:nvPicPr>
          <p:cNvPr id="990" name="Google Shape;990;p11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5531534" y="4034246"/>
            <a:ext cx="312325" cy="252369"/>
          </a:xfrm>
          <a:prstGeom prst="rect">
            <a:avLst/>
          </a:prstGeom>
          <a:noFill/>
          <a:ln>
            <a:noFill/>
          </a:ln>
        </p:spPr>
      </p:pic>
      <p:pic>
        <p:nvPicPr>
          <p:cNvPr id="991" name="Google Shape;991;p11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148220" y="4000043"/>
            <a:ext cx="312325" cy="320777"/>
          </a:xfrm>
          <a:prstGeom prst="rect">
            <a:avLst/>
          </a:prstGeom>
          <a:noFill/>
          <a:ln>
            <a:noFill/>
          </a:ln>
        </p:spPr>
      </p:pic>
      <p:pic>
        <p:nvPicPr>
          <p:cNvPr id="992" name="Google Shape;992;p11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6298162" y="4110351"/>
            <a:ext cx="373250" cy="100159"/>
          </a:xfrm>
          <a:prstGeom prst="rect">
            <a:avLst/>
          </a:prstGeom>
          <a:noFill/>
          <a:ln>
            <a:noFill/>
          </a:ln>
        </p:spPr>
      </p:pic>
      <p:pic>
        <p:nvPicPr>
          <p:cNvPr id="993" name="Google Shape;993;p113"/>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5914848" y="4113382"/>
            <a:ext cx="312325" cy="94098"/>
          </a:xfrm>
          <a:prstGeom prst="rect">
            <a:avLst/>
          </a:prstGeom>
          <a:noFill/>
          <a:ln>
            <a:noFill/>
          </a:ln>
        </p:spPr>
      </p:pic>
      <p:pic>
        <p:nvPicPr>
          <p:cNvPr id="994" name="Google Shape;994;p113"/>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742401" y="4114034"/>
            <a:ext cx="399600" cy="92793"/>
          </a:xfrm>
          <a:prstGeom prst="rect">
            <a:avLst/>
          </a:prstGeom>
          <a:noFill/>
          <a:ln>
            <a:noFill/>
          </a:ln>
        </p:spPr>
      </p:pic>
      <p:pic>
        <p:nvPicPr>
          <p:cNvPr id="995" name="Google Shape;995;p113"/>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6648552" y="2415641"/>
            <a:ext cx="548700" cy="548700"/>
          </a:xfrm>
          <a:prstGeom prst="rect">
            <a:avLst/>
          </a:prstGeom>
          <a:noFill/>
          <a:ln>
            <a:noFill/>
          </a:ln>
        </p:spPr>
      </p:pic>
      <p:pic>
        <p:nvPicPr>
          <p:cNvPr id="996" name="Google Shape;996;p113"/>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314506" y="2430644"/>
            <a:ext cx="845700" cy="518693"/>
          </a:xfrm>
          <a:prstGeom prst="rect">
            <a:avLst/>
          </a:prstGeom>
          <a:noFill/>
          <a:ln>
            <a:noFill/>
          </a:ln>
        </p:spPr>
      </p:pic>
      <p:pic>
        <p:nvPicPr>
          <p:cNvPr id="997" name="Google Shape;997;p11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1628559" y="2423102"/>
            <a:ext cx="714300" cy="533778"/>
          </a:xfrm>
          <a:prstGeom prst="rect">
            <a:avLst/>
          </a:prstGeom>
          <a:noFill/>
          <a:ln>
            <a:noFill/>
          </a:ln>
        </p:spPr>
      </p:pic>
      <p:pic>
        <p:nvPicPr>
          <p:cNvPr id="998" name="Google Shape;998;p113"/>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2582721" y="4370860"/>
            <a:ext cx="373250" cy="276716"/>
          </a:xfrm>
          <a:prstGeom prst="rect">
            <a:avLst/>
          </a:prstGeom>
          <a:noFill/>
          <a:ln>
            <a:noFill/>
          </a:ln>
        </p:spPr>
      </p:pic>
      <p:pic>
        <p:nvPicPr>
          <p:cNvPr id="999" name="Google Shape;999;p113"/>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4051" y="3736688"/>
            <a:ext cx="635999" cy="195286"/>
          </a:xfrm>
          <a:prstGeom prst="rect">
            <a:avLst/>
          </a:prstGeom>
          <a:noFill/>
          <a:ln>
            <a:noFill/>
          </a:ln>
        </p:spPr>
      </p:pic>
      <p:pic>
        <p:nvPicPr>
          <p:cNvPr id="1000" name="Google Shape;1000;p113"/>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5566714" y="3782589"/>
            <a:ext cx="399599" cy="112679"/>
          </a:xfrm>
          <a:prstGeom prst="rect">
            <a:avLst/>
          </a:prstGeom>
          <a:noFill/>
          <a:ln>
            <a:noFill/>
          </a:ln>
        </p:spPr>
      </p:pic>
      <p:pic>
        <p:nvPicPr>
          <p:cNvPr id="1001" name="Google Shape;1001;p113"/>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4171300" y="3417727"/>
            <a:ext cx="399600" cy="103901"/>
          </a:xfrm>
          <a:prstGeom prst="rect">
            <a:avLst/>
          </a:prstGeom>
          <a:noFill/>
          <a:ln>
            <a:noFill/>
          </a:ln>
        </p:spPr>
      </p:pic>
      <p:pic>
        <p:nvPicPr>
          <p:cNvPr id="1002" name="Google Shape;1002;p113"/>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5950773" y="3411853"/>
            <a:ext cx="373250" cy="115650"/>
          </a:xfrm>
          <a:prstGeom prst="rect">
            <a:avLst/>
          </a:prstGeom>
          <a:noFill/>
          <a:ln>
            <a:noFill/>
          </a:ln>
        </p:spPr>
      </p:pic>
      <p:pic>
        <p:nvPicPr>
          <p:cNvPr id="1003" name="Google Shape;1003;p113"/>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233974" y="3404728"/>
            <a:ext cx="245400" cy="129899"/>
          </a:xfrm>
          <a:prstGeom prst="rect">
            <a:avLst/>
          </a:prstGeom>
          <a:noFill/>
          <a:ln>
            <a:noFill/>
          </a:ln>
        </p:spPr>
      </p:pic>
      <p:pic>
        <p:nvPicPr>
          <p:cNvPr id="1004" name="Google Shape;1004;p113"/>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839625" y="3735977"/>
            <a:ext cx="399601" cy="124597"/>
          </a:xfrm>
          <a:prstGeom prst="rect">
            <a:avLst/>
          </a:prstGeom>
          <a:noFill/>
          <a:ln>
            <a:noFill/>
          </a:ln>
        </p:spPr>
      </p:pic>
      <p:pic>
        <p:nvPicPr>
          <p:cNvPr id="1005" name="Google Shape;1005;p113"/>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4148551" y="4439194"/>
            <a:ext cx="636000" cy="140049"/>
          </a:xfrm>
          <a:prstGeom prst="rect">
            <a:avLst/>
          </a:prstGeom>
          <a:noFill/>
          <a:ln>
            <a:noFill/>
          </a:ln>
        </p:spPr>
      </p:pic>
      <p:pic>
        <p:nvPicPr>
          <p:cNvPr id="1006" name="Google Shape;1006;p113"/>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7769922" y="3421045"/>
            <a:ext cx="461925" cy="91622"/>
          </a:xfrm>
          <a:prstGeom prst="rect">
            <a:avLst/>
          </a:prstGeom>
          <a:noFill/>
          <a:ln>
            <a:noFill/>
          </a:ln>
        </p:spPr>
      </p:pic>
      <p:pic>
        <p:nvPicPr>
          <p:cNvPr id="1007" name="Google Shape;1007;p113"/>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6409158" y="4429636"/>
            <a:ext cx="399600" cy="159166"/>
          </a:xfrm>
          <a:prstGeom prst="rect">
            <a:avLst/>
          </a:prstGeom>
          <a:noFill/>
          <a:ln>
            <a:noFill/>
          </a:ln>
        </p:spPr>
      </p:pic>
      <p:pic>
        <p:nvPicPr>
          <p:cNvPr id="1008" name="Google Shape;1008;p113"/>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6046061" y="3694189"/>
            <a:ext cx="245400" cy="289479"/>
          </a:xfrm>
          <a:prstGeom prst="rect">
            <a:avLst/>
          </a:prstGeom>
          <a:noFill/>
          <a:ln>
            <a:noFill/>
          </a:ln>
        </p:spPr>
      </p:pic>
      <p:pic>
        <p:nvPicPr>
          <p:cNvPr id="1009" name="Google Shape;1009;p11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130121" y="3324761"/>
            <a:ext cx="312325" cy="347365"/>
          </a:xfrm>
          <a:prstGeom prst="rect">
            <a:avLst/>
          </a:prstGeom>
          <a:noFill/>
          <a:ln>
            <a:noFill/>
          </a:ln>
        </p:spPr>
      </p:pic>
      <p:pic>
        <p:nvPicPr>
          <p:cNvPr id="1010" name="Google Shape;1010;p113"/>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252152" y="2481988"/>
            <a:ext cx="679200" cy="416006"/>
          </a:xfrm>
          <a:prstGeom prst="rect">
            <a:avLst/>
          </a:prstGeom>
          <a:noFill/>
          <a:ln>
            <a:noFill/>
          </a:ln>
        </p:spPr>
      </p:pic>
      <p:pic>
        <p:nvPicPr>
          <p:cNvPr id="1011" name="Google Shape;1011;p113"/>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8299110" y="4007531"/>
            <a:ext cx="312325" cy="188332"/>
          </a:xfrm>
          <a:prstGeom prst="rect">
            <a:avLst/>
          </a:prstGeom>
          <a:noFill/>
          <a:ln>
            <a:noFill/>
          </a:ln>
        </p:spPr>
      </p:pic>
      <p:pic>
        <p:nvPicPr>
          <p:cNvPr id="1012" name="Google Shape;1012;p11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2434806" y="2513791"/>
            <a:ext cx="1016531" cy="352400"/>
          </a:xfrm>
          <a:prstGeom prst="rect">
            <a:avLst/>
          </a:prstGeom>
          <a:noFill/>
          <a:ln>
            <a:noFill/>
          </a:ln>
        </p:spPr>
      </p:pic>
      <p:pic>
        <p:nvPicPr>
          <p:cNvPr id="1013" name="Google Shape;1013;p113"/>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7274548" y="3341320"/>
            <a:ext cx="312325" cy="256715"/>
          </a:xfrm>
          <a:prstGeom prst="rect">
            <a:avLst/>
          </a:prstGeom>
          <a:noFill/>
          <a:ln>
            <a:noFill/>
          </a:ln>
        </p:spPr>
      </p:pic>
      <p:pic>
        <p:nvPicPr>
          <p:cNvPr id="1014" name="Google Shape;1014;p113" descr="logo_cncf_cisco.png"/>
          <p:cNvPicPr preferRelativeResize="0"/>
          <p:nvPr/>
        </p:nvPicPr>
        <p:blipFill rotWithShape="1">
          <a:blip r:embed="rId77">
            <a:alphaModFix/>
          </a:blip>
          <a:srcRect/>
          <a:stretch/>
        </p:blipFill>
        <p:spPr>
          <a:xfrm>
            <a:off x="2519735" y="1117681"/>
            <a:ext cx="679200" cy="417000"/>
          </a:xfrm>
          <a:prstGeom prst="rect">
            <a:avLst/>
          </a:prstGeom>
          <a:noFill/>
          <a:ln>
            <a:noFill/>
          </a:ln>
        </p:spPr>
      </p:pic>
      <p:pic>
        <p:nvPicPr>
          <p:cNvPr id="1015" name="Google Shape;1015;p113" descr="cncf_logo_intel.png"/>
          <p:cNvPicPr preferRelativeResize="0"/>
          <p:nvPr/>
        </p:nvPicPr>
        <p:blipFill rotWithShape="1">
          <a:blip r:embed="rId78">
            <a:alphaModFix/>
          </a:blip>
          <a:srcRect/>
          <a:stretch/>
        </p:blipFill>
        <p:spPr>
          <a:xfrm>
            <a:off x="53855" y="1641922"/>
            <a:ext cx="666300" cy="409200"/>
          </a:xfrm>
          <a:prstGeom prst="rect">
            <a:avLst/>
          </a:prstGeom>
          <a:noFill/>
          <a:ln>
            <a:noFill/>
          </a:ln>
        </p:spPr>
      </p:pic>
      <p:pic>
        <p:nvPicPr>
          <p:cNvPr id="1016" name="Google Shape;1016;p113"/>
          <p:cNvPicPr preferRelativeResize="0"/>
          <p:nvPr/>
        </p:nvPicPr>
        <p:blipFill rotWithShape="1">
          <a:blip r:embed="rId79">
            <a:alphaModFix/>
          </a:blip>
          <a:srcRect/>
          <a:stretch/>
        </p:blipFill>
        <p:spPr>
          <a:xfrm>
            <a:off x="4493869" y="1072981"/>
            <a:ext cx="567900" cy="506400"/>
          </a:xfrm>
          <a:prstGeom prst="rect">
            <a:avLst/>
          </a:prstGeom>
          <a:noFill/>
          <a:ln>
            <a:noFill/>
          </a:ln>
        </p:spPr>
      </p:pic>
      <p:pic>
        <p:nvPicPr>
          <p:cNvPr id="1017" name="Google Shape;1017;p113" descr="cncf_fujitsu.png"/>
          <p:cNvPicPr preferRelativeResize="0"/>
          <p:nvPr/>
        </p:nvPicPr>
        <p:blipFill rotWithShape="1">
          <a:blip r:embed="rId80">
            <a:alphaModFix/>
          </a:blip>
          <a:srcRect/>
          <a:stretch/>
        </p:blipFill>
        <p:spPr>
          <a:xfrm>
            <a:off x="5217986" y="1136431"/>
            <a:ext cx="617700" cy="379500"/>
          </a:xfrm>
          <a:prstGeom prst="rect">
            <a:avLst/>
          </a:prstGeom>
          <a:noFill/>
          <a:ln>
            <a:noFill/>
          </a:ln>
        </p:spPr>
      </p:pic>
      <p:pic>
        <p:nvPicPr>
          <p:cNvPr id="1018" name="Google Shape;1018;p113" descr="logo_cncf_mesosphere.png"/>
          <p:cNvPicPr preferRelativeResize="0"/>
          <p:nvPr/>
        </p:nvPicPr>
        <p:blipFill rotWithShape="1">
          <a:blip r:embed="rId81">
            <a:alphaModFix/>
          </a:blip>
          <a:srcRect/>
          <a:stretch/>
        </p:blipFill>
        <p:spPr>
          <a:xfrm>
            <a:off x="1566216" y="1658422"/>
            <a:ext cx="612300" cy="376200"/>
          </a:xfrm>
          <a:prstGeom prst="rect">
            <a:avLst/>
          </a:prstGeom>
          <a:noFill/>
          <a:ln>
            <a:noFill/>
          </a:ln>
        </p:spPr>
      </p:pic>
      <p:pic>
        <p:nvPicPr>
          <p:cNvPr id="1019" name="Google Shape;1019;p113" descr="cncf_logo_rh.png"/>
          <p:cNvPicPr preferRelativeResize="0"/>
          <p:nvPr/>
        </p:nvPicPr>
        <p:blipFill rotWithShape="1">
          <a:blip r:embed="rId82">
            <a:alphaModFix/>
          </a:blip>
          <a:srcRect/>
          <a:stretch/>
        </p:blipFill>
        <p:spPr>
          <a:xfrm>
            <a:off x="5531185" y="1592722"/>
            <a:ext cx="826500" cy="507600"/>
          </a:xfrm>
          <a:prstGeom prst="rect">
            <a:avLst/>
          </a:prstGeom>
          <a:noFill/>
          <a:ln>
            <a:noFill/>
          </a:ln>
        </p:spPr>
      </p:pic>
      <p:pic>
        <p:nvPicPr>
          <p:cNvPr id="1020" name="Google Shape;1020;p113" descr="cncf_logo_huawei.png"/>
          <p:cNvPicPr preferRelativeResize="0"/>
          <p:nvPr/>
        </p:nvPicPr>
        <p:blipFill rotWithShape="1">
          <a:blip r:embed="rId83">
            <a:alphaModFix/>
          </a:blip>
          <a:srcRect/>
          <a:stretch/>
        </p:blipFill>
        <p:spPr>
          <a:xfrm>
            <a:off x="6944920" y="1081531"/>
            <a:ext cx="796800" cy="489300"/>
          </a:xfrm>
          <a:prstGeom prst="rect">
            <a:avLst/>
          </a:prstGeom>
          <a:noFill/>
          <a:ln>
            <a:noFill/>
          </a:ln>
        </p:spPr>
      </p:pic>
      <p:pic>
        <p:nvPicPr>
          <p:cNvPr id="1021" name="Google Shape;1021;p113"/>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6496765" y="1670313"/>
            <a:ext cx="714299" cy="352417"/>
          </a:xfrm>
          <a:prstGeom prst="rect">
            <a:avLst/>
          </a:prstGeom>
          <a:noFill/>
          <a:ln>
            <a:noFill/>
          </a:ln>
        </p:spPr>
      </p:pic>
      <p:pic>
        <p:nvPicPr>
          <p:cNvPr id="1022" name="Google Shape;1022;p113" descr="DellTech_Logo_Prm_Blue_Gry_rgb[4].jpg"/>
          <p:cNvPicPr preferRelativeResize="0"/>
          <p:nvPr/>
        </p:nvPicPr>
        <p:blipFill rotWithShape="1">
          <a:blip r:embed="rId85">
            <a:alphaModFix/>
          </a:blip>
          <a:srcRect/>
          <a:stretch/>
        </p:blipFill>
        <p:spPr>
          <a:xfrm>
            <a:off x="3355152" y="1262431"/>
            <a:ext cx="982500" cy="127500"/>
          </a:xfrm>
          <a:prstGeom prst="rect">
            <a:avLst/>
          </a:prstGeom>
          <a:noFill/>
          <a:ln>
            <a:noFill/>
          </a:ln>
        </p:spPr>
      </p:pic>
      <p:pic>
        <p:nvPicPr>
          <p:cNvPr id="1023" name="Google Shape;1023;p11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546406" y="1635097"/>
            <a:ext cx="845699" cy="422849"/>
          </a:xfrm>
          <a:prstGeom prst="rect">
            <a:avLst/>
          </a:prstGeom>
          <a:noFill/>
          <a:ln>
            <a:noFill/>
          </a:ln>
        </p:spPr>
      </p:pic>
      <p:pic>
        <p:nvPicPr>
          <p:cNvPr id="1024" name="Google Shape;1024;p11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8168426" y="1776063"/>
            <a:ext cx="864700" cy="140918"/>
          </a:xfrm>
          <a:prstGeom prst="rect">
            <a:avLst/>
          </a:prstGeom>
          <a:noFill/>
          <a:ln>
            <a:noFill/>
          </a:ln>
        </p:spPr>
      </p:pic>
      <p:pic>
        <p:nvPicPr>
          <p:cNvPr id="1025" name="Google Shape;1025;p113"/>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3561628" y="1587529"/>
            <a:ext cx="845698" cy="517986"/>
          </a:xfrm>
          <a:prstGeom prst="rect">
            <a:avLst/>
          </a:prstGeom>
          <a:noFill/>
          <a:ln>
            <a:noFill/>
          </a:ln>
        </p:spPr>
      </p:pic>
      <p:pic>
        <p:nvPicPr>
          <p:cNvPr id="1026" name="Google Shape;1026;p113"/>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7350145" y="1599488"/>
            <a:ext cx="679200" cy="494068"/>
          </a:xfrm>
          <a:prstGeom prst="rect">
            <a:avLst/>
          </a:prstGeom>
          <a:noFill/>
          <a:ln>
            <a:noFill/>
          </a:ln>
        </p:spPr>
      </p:pic>
      <p:pic>
        <p:nvPicPr>
          <p:cNvPr id="1027" name="Google Shape;1027;p113" descr="logo_AWS.png"/>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1649218" y="1107134"/>
            <a:ext cx="714300" cy="438094"/>
          </a:xfrm>
          <a:prstGeom prst="rect">
            <a:avLst/>
          </a:prstGeom>
          <a:noFill/>
          <a:ln>
            <a:noFill/>
          </a:ln>
        </p:spPr>
      </p:pic>
      <p:pic>
        <p:nvPicPr>
          <p:cNvPr id="1028" name="Google Shape;1028;p113"/>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991903" y="1082159"/>
            <a:ext cx="796800" cy="488045"/>
          </a:xfrm>
          <a:prstGeom prst="rect">
            <a:avLst/>
          </a:prstGeom>
          <a:noFill/>
          <a:ln>
            <a:noFill/>
          </a:ln>
        </p:spPr>
      </p:pic>
      <p:pic>
        <p:nvPicPr>
          <p:cNvPr id="1029" name="Google Shape;1029;p113"/>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137925" y="1229230"/>
            <a:ext cx="1355076" cy="193902"/>
          </a:xfrm>
          <a:prstGeom prst="rect">
            <a:avLst/>
          </a:prstGeom>
          <a:noFill/>
          <a:ln>
            <a:noFill/>
          </a:ln>
        </p:spPr>
      </p:pic>
      <p:pic>
        <p:nvPicPr>
          <p:cNvPr id="1030" name="Google Shape;1030;p113"/>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7897938" y="1184731"/>
            <a:ext cx="1224984" cy="282900"/>
          </a:xfrm>
          <a:prstGeom prst="rect">
            <a:avLst/>
          </a:prstGeom>
          <a:noFill/>
          <a:ln>
            <a:noFill/>
          </a:ln>
        </p:spPr>
      </p:pic>
      <p:pic>
        <p:nvPicPr>
          <p:cNvPr id="1031" name="Google Shape;1031;p113"/>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859236" y="1628539"/>
            <a:ext cx="567900" cy="435965"/>
          </a:xfrm>
          <a:prstGeom prst="rect">
            <a:avLst/>
          </a:prstGeom>
          <a:noFill/>
          <a:ln>
            <a:noFill/>
          </a:ln>
        </p:spPr>
      </p:pic>
      <p:pic>
        <p:nvPicPr>
          <p:cNvPr id="1032" name="Google Shape;1032;p113"/>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2317596" y="1728472"/>
            <a:ext cx="1104951" cy="236100"/>
          </a:xfrm>
          <a:prstGeom prst="rect">
            <a:avLst/>
          </a:prstGeom>
          <a:noFill/>
          <a:ln>
            <a:noFill/>
          </a:ln>
        </p:spPr>
      </p:pic>
      <p:pic>
        <p:nvPicPr>
          <p:cNvPr id="1033" name="Google Shape;1033;p113"/>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8273679" y="3370628"/>
            <a:ext cx="399600" cy="192455"/>
          </a:xfrm>
          <a:prstGeom prst="rect">
            <a:avLst/>
          </a:prstGeom>
          <a:noFill/>
          <a:ln>
            <a:noFill/>
          </a:ln>
        </p:spPr>
      </p:pic>
      <p:pic>
        <p:nvPicPr>
          <p:cNvPr id="1034" name="Google Shape;1034;p113"/>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650437" y="3432756"/>
            <a:ext cx="504000" cy="73844"/>
          </a:xfrm>
          <a:prstGeom prst="rect">
            <a:avLst/>
          </a:prstGeom>
          <a:noFill/>
          <a:ln>
            <a:noFill/>
          </a:ln>
        </p:spPr>
      </p:pic>
      <p:pic>
        <p:nvPicPr>
          <p:cNvPr id="1035" name="Google Shape;1035;p113"/>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5419405" y="4464572"/>
            <a:ext cx="399599" cy="89293"/>
          </a:xfrm>
          <a:prstGeom prst="rect">
            <a:avLst/>
          </a:prstGeom>
          <a:noFill/>
          <a:ln>
            <a:noFill/>
          </a:ln>
        </p:spPr>
      </p:pic>
      <p:pic>
        <p:nvPicPr>
          <p:cNvPr id="1036" name="Google Shape;1036;p113"/>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666407" y="4459840"/>
            <a:ext cx="714299" cy="98757"/>
          </a:xfrm>
          <a:prstGeom prst="rect">
            <a:avLst/>
          </a:prstGeom>
          <a:noFill/>
          <a:ln>
            <a:noFill/>
          </a:ln>
        </p:spPr>
      </p:pic>
    </p:spTree>
    <p:extLst>
      <p:ext uri="{BB962C8B-B14F-4D97-AF65-F5344CB8AC3E}">
        <p14:creationId xmlns:p14="http://schemas.microsoft.com/office/powerpoint/2010/main" val="420792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1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solidFill>
                  <a:srgbClr val="000000"/>
                </a:solidFill>
              </a:rPr>
              <a:t>300+</a:t>
            </a:r>
            <a:r>
              <a:rPr lang="en-US" i="0" u="none" strike="noStrike" cap="none" dirty="0">
                <a:solidFill>
                  <a:srgbClr val="000000"/>
                </a:solidFill>
              </a:rPr>
              <a:t> </a:t>
            </a:r>
            <a:r>
              <a:rPr lang="en-US" altLang="zh-CN" dirty="0">
                <a:solidFill>
                  <a:srgbClr val="000000"/>
                </a:solidFill>
              </a:rPr>
              <a:t>会员且数量不断增长（白银会员，1）</a:t>
            </a:r>
            <a:endParaRPr i="0" u="none" strike="noStrike" cap="none" dirty="0">
              <a:solidFill>
                <a:srgbClr val="000000"/>
              </a:solidFill>
            </a:endParaRPr>
          </a:p>
        </p:txBody>
      </p:sp>
      <p:pic>
        <p:nvPicPr>
          <p:cNvPr id="1043" name="Google Shape;1043;p114" descr="AMIHAN LOGO-01.png"/>
          <p:cNvPicPr preferRelativeResize="0"/>
          <p:nvPr/>
        </p:nvPicPr>
        <p:blipFill rotWithShape="1">
          <a:blip r:embed="rId3">
            <a:alphaModFix/>
          </a:blip>
          <a:srcRect/>
          <a:stretch/>
        </p:blipFill>
        <p:spPr>
          <a:xfrm>
            <a:off x="5667244" y="836855"/>
            <a:ext cx="332100" cy="464100"/>
          </a:xfrm>
          <a:prstGeom prst="rect">
            <a:avLst/>
          </a:prstGeom>
          <a:noFill/>
          <a:ln>
            <a:noFill/>
          </a:ln>
        </p:spPr>
      </p:pic>
      <p:pic>
        <p:nvPicPr>
          <p:cNvPr id="1044" name="Google Shape;1044;p114" descr="logo_ebay-300x184.png"/>
          <p:cNvPicPr preferRelativeResize="0"/>
          <p:nvPr/>
        </p:nvPicPr>
        <p:blipFill rotWithShape="1">
          <a:blip r:embed="rId4">
            <a:alphaModFix/>
          </a:blip>
          <a:srcRect/>
          <a:stretch/>
        </p:blipFill>
        <p:spPr>
          <a:xfrm>
            <a:off x="50196" y="3576179"/>
            <a:ext cx="446700" cy="274200"/>
          </a:xfrm>
          <a:prstGeom prst="rect">
            <a:avLst/>
          </a:prstGeom>
          <a:noFill/>
          <a:ln>
            <a:noFill/>
          </a:ln>
        </p:spPr>
      </p:pic>
      <p:pic>
        <p:nvPicPr>
          <p:cNvPr id="1045" name="Google Shape;1045;p114" descr="logo_goldmansachs-300x184.png"/>
          <p:cNvPicPr preferRelativeResize="0"/>
          <p:nvPr/>
        </p:nvPicPr>
        <p:blipFill rotWithShape="1">
          <a:blip r:embed="rId5">
            <a:alphaModFix/>
          </a:blip>
          <a:srcRect/>
          <a:stretch/>
        </p:blipFill>
        <p:spPr>
          <a:xfrm>
            <a:off x="3574951" y="4010843"/>
            <a:ext cx="548700" cy="336300"/>
          </a:xfrm>
          <a:prstGeom prst="rect">
            <a:avLst/>
          </a:prstGeom>
          <a:noFill/>
          <a:ln>
            <a:noFill/>
          </a:ln>
        </p:spPr>
      </p:pic>
      <p:pic>
        <p:nvPicPr>
          <p:cNvPr id="1046" name="Google Shape;1046;p11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412618" y="955655"/>
            <a:ext cx="594000" cy="226500"/>
          </a:xfrm>
          <a:prstGeom prst="rect">
            <a:avLst/>
          </a:prstGeom>
          <a:noFill/>
          <a:ln>
            <a:noFill/>
          </a:ln>
        </p:spPr>
      </p:pic>
      <p:pic>
        <p:nvPicPr>
          <p:cNvPr id="1047" name="Google Shape;1047;p114" descr="Aporeto-01.png"/>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107709" y="993455"/>
            <a:ext cx="540900" cy="150900"/>
          </a:xfrm>
          <a:prstGeom prst="rect">
            <a:avLst/>
          </a:prstGeom>
          <a:noFill/>
          <a:ln>
            <a:noFill/>
          </a:ln>
        </p:spPr>
      </p:pic>
      <p:pic>
        <p:nvPicPr>
          <p:cNvPr id="1048" name="Google Shape;1048;p114"/>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6478814" y="2236201"/>
            <a:ext cx="743700" cy="258000"/>
          </a:xfrm>
          <a:prstGeom prst="rect">
            <a:avLst/>
          </a:prstGeom>
          <a:noFill/>
          <a:ln>
            <a:noFill/>
          </a:ln>
        </p:spPr>
      </p:pic>
      <p:pic>
        <p:nvPicPr>
          <p:cNvPr id="1049" name="Google Shape;1049;p114"/>
          <p:cNvPicPr preferRelativeResize="0"/>
          <p:nvPr/>
        </p:nvPicPr>
        <p:blipFill rotWithShape="1">
          <a:blip r:embed="rId9">
            <a:alphaModFix/>
          </a:blip>
          <a:srcRect/>
          <a:stretch/>
        </p:blipFill>
        <p:spPr>
          <a:xfrm>
            <a:off x="6465096" y="2646857"/>
            <a:ext cx="645000" cy="396000"/>
          </a:xfrm>
          <a:prstGeom prst="rect">
            <a:avLst/>
          </a:prstGeom>
          <a:noFill/>
          <a:ln>
            <a:noFill/>
          </a:ln>
        </p:spPr>
      </p:pic>
      <p:pic>
        <p:nvPicPr>
          <p:cNvPr id="1050" name="Google Shape;1050;p114" descr="logo-1.png"/>
          <p:cNvPicPr preferRelativeResize="0"/>
          <p:nvPr/>
        </p:nvPicPr>
        <p:blipFill rotWithShape="1">
          <a:blip r:embed="rId10">
            <a:alphaModFix/>
          </a:blip>
          <a:srcRect/>
          <a:stretch/>
        </p:blipFill>
        <p:spPr>
          <a:xfrm>
            <a:off x="54005" y="2166151"/>
            <a:ext cx="403200" cy="398100"/>
          </a:xfrm>
          <a:prstGeom prst="rect">
            <a:avLst/>
          </a:prstGeom>
          <a:noFill/>
          <a:ln>
            <a:noFill/>
          </a:ln>
        </p:spPr>
      </p:pic>
      <p:pic>
        <p:nvPicPr>
          <p:cNvPr id="1051" name="Google Shape;1051;p114"/>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391882" y="969455"/>
            <a:ext cx="645000" cy="198900"/>
          </a:xfrm>
          <a:prstGeom prst="rect">
            <a:avLst/>
          </a:prstGeom>
          <a:noFill/>
          <a:ln>
            <a:noFill/>
          </a:ln>
        </p:spPr>
      </p:pic>
      <p:pic>
        <p:nvPicPr>
          <p:cNvPr id="1052" name="Google Shape;1052;p114"/>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3899974" y="3524129"/>
            <a:ext cx="501900" cy="378300"/>
          </a:xfrm>
          <a:prstGeom prst="rect">
            <a:avLst/>
          </a:prstGeom>
          <a:noFill/>
          <a:ln>
            <a:noFill/>
          </a:ln>
        </p:spPr>
      </p:pic>
      <p:pic>
        <p:nvPicPr>
          <p:cNvPr id="1053" name="Google Shape;1053;p114" descr="csm_Logo_Gronau_0c303da688.jpg"/>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97520" y="3995243"/>
            <a:ext cx="501900" cy="367500"/>
          </a:xfrm>
          <a:prstGeom prst="rect">
            <a:avLst/>
          </a:prstGeom>
          <a:noFill/>
          <a:ln>
            <a:noFill/>
          </a:ln>
        </p:spPr>
      </p:pic>
      <p:pic>
        <p:nvPicPr>
          <p:cNvPr id="1054" name="Google Shape;1054;p114"/>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128749" y="1372352"/>
            <a:ext cx="540779" cy="302723"/>
          </a:xfrm>
          <a:prstGeom prst="rect">
            <a:avLst/>
          </a:prstGeom>
          <a:noFill/>
          <a:ln>
            <a:noFill/>
          </a:ln>
        </p:spPr>
      </p:pic>
      <p:pic>
        <p:nvPicPr>
          <p:cNvPr id="1055" name="Google Shape;1055;p114"/>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7117737" y="3121881"/>
            <a:ext cx="414900" cy="336994"/>
          </a:xfrm>
          <a:prstGeom prst="rect">
            <a:avLst/>
          </a:prstGeom>
          <a:noFill/>
          <a:ln>
            <a:noFill/>
          </a:ln>
        </p:spPr>
      </p:pic>
      <p:pic>
        <p:nvPicPr>
          <p:cNvPr id="1056" name="Google Shape;1056;p114"/>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433344" y="4033625"/>
            <a:ext cx="474000" cy="290737"/>
          </a:xfrm>
          <a:prstGeom prst="rect">
            <a:avLst/>
          </a:prstGeom>
          <a:noFill/>
          <a:ln>
            <a:noFill/>
          </a:ln>
        </p:spPr>
      </p:pic>
      <p:pic>
        <p:nvPicPr>
          <p:cNvPr id="1057" name="Google Shape;1057;p114"/>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926127" y="3994116"/>
            <a:ext cx="414901" cy="369755"/>
          </a:xfrm>
          <a:prstGeom prst="rect">
            <a:avLst/>
          </a:prstGeom>
          <a:noFill/>
          <a:ln>
            <a:noFill/>
          </a:ln>
        </p:spPr>
      </p:pic>
      <p:pic>
        <p:nvPicPr>
          <p:cNvPr id="1058" name="Google Shape;1058;p114"/>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1348063" y="4408109"/>
            <a:ext cx="501900" cy="358512"/>
          </a:xfrm>
          <a:prstGeom prst="rect">
            <a:avLst/>
          </a:prstGeom>
          <a:noFill/>
          <a:ln>
            <a:noFill/>
          </a:ln>
        </p:spPr>
      </p:pic>
      <p:pic>
        <p:nvPicPr>
          <p:cNvPr id="1059" name="Google Shape;1059;p114" descr="logo-name-vertical.png"/>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132274" y="4041595"/>
            <a:ext cx="548699" cy="274796"/>
          </a:xfrm>
          <a:prstGeom prst="rect">
            <a:avLst/>
          </a:prstGeom>
          <a:noFill/>
          <a:ln>
            <a:noFill/>
          </a:ln>
        </p:spPr>
      </p:pic>
      <p:pic>
        <p:nvPicPr>
          <p:cNvPr id="1060" name="Google Shape;1060;p114" descr="unnamed.png"/>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2133915" y="4490492"/>
            <a:ext cx="446700" cy="193747"/>
          </a:xfrm>
          <a:prstGeom prst="rect">
            <a:avLst/>
          </a:prstGeom>
          <a:noFill/>
          <a:ln>
            <a:noFill/>
          </a:ln>
        </p:spPr>
      </p:pic>
      <p:pic>
        <p:nvPicPr>
          <p:cNvPr id="1061" name="Google Shape;1061;p114" descr="Pasted image at 2017_11_14 03_28 PM.png"/>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8755837" y="2657482"/>
            <a:ext cx="364452" cy="374749"/>
          </a:xfrm>
          <a:prstGeom prst="rect">
            <a:avLst/>
          </a:prstGeom>
          <a:noFill/>
          <a:ln>
            <a:noFill/>
          </a:ln>
        </p:spPr>
      </p:pic>
      <p:pic>
        <p:nvPicPr>
          <p:cNvPr id="1062" name="Google Shape;1062;p114" descr="Datawire.png"/>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01523" y="3156336"/>
            <a:ext cx="794400" cy="268084"/>
          </a:xfrm>
          <a:prstGeom prst="rect">
            <a:avLst/>
          </a:prstGeom>
          <a:noFill/>
          <a:ln>
            <a:noFill/>
          </a:ln>
        </p:spPr>
      </p:pic>
      <p:pic>
        <p:nvPicPr>
          <p:cNvPr id="1063" name="Google Shape;1063;p114"/>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241475" y="3564086"/>
            <a:ext cx="331975" cy="298386"/>
          </a:xfrm>
          <a:prstGeom prst="rect">
            <a:avLst/>
          </a:prstGeom>
          <a:noFill/>
          <a:ln>
            <a:noFill/>
          </a:ln>
        </p:spPr>
      </p:pic>
      <p:pic>
        <p:nvPicPr>
          <p:cNvPr id="1064" name="Google Shape;1064;p114"/>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739666" y="3996768"/>
            <a:ext cx="364450" cy="364450"/>
          </a:xfrm>
          <a:prstGeom prst="rect">
            <a:avLst/>
          </a:prstGeom>
          <a:noFill/>
          <a:ln>
            <a:noFill/>
          </a:ln>
        </p:spPr>
      </p:pic>
      <p:pic>
        <p:nvPicPr>
          <p:cNvPr id="1065" name="Google Shape;1065;p114"/>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3185696" y="2199151"/>
            <a:ext cx="332100" cy="332100"/>
          </a:xfrm>
          <a:prstGeom prst="rect">
            <a:avLst/>
          </a:prstGeom>
          <a:noFill/>
          <a:ln>
            <a:noFill/>
          </a:ln>
        </p:spPr>
      </p:pic>
      <p:pic>
        <p:nvPicPr>
          <p:cNvPr id="1066" name="Google Shape;1066;p114"/>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2642264" y="982618"/>
            <a:ext cx="548700" cy="172574"/>
          </a:xfrm>
          <a:prstGeom prst="rect">
            <a:avLst/>
          </a:prstGeom>
          <a:noFill/>
          <a:ln>
            <a:noFill/>
          </a:ln>
        </p:spPr>
      </p:pic>
      <p:pic>
        <p:nvPicPr>
          <p:cNvPr id="1067" name="Google Shape;1067;p114"/>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215024" y="3637810"/>
            <a:ext cx="794400" cy="150938"/>
          </a:xfrm>
          <a:prstGeom prst="rect">
            <a:avLst/>
          </a:prstGeom>
          <a:noFill/>
          <a:ln>
            <a:noFill/>
          </a:ln>
        </p:spPr>
      </p:pic>
      <p:pic>
        <p:nvPicPr>
          <p:cNvPr id="1068" name="Google Shape;1068;p114"/>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1974339" y="2679244"/>
            <a:ext cx="540775" cy="331225"/>
          </a:xfrm>
          <a:prstGeom prst="rect">
            <a:avLst/>
          </a:prstGeom>
          <a:noFill/>
          <a:ln>
            <a:noFill/>
          </a:ln>
        </p:spPr>
      </p:pic>
      <p:pic>
        <p:nvPicPr>
          <p:cNvPr id="1069" name="Google Shape;1069;p114"/>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3892221" y="4478370"/>
            <a:ext cx="594150" cy="217990"/>
          </a:xfrm>
          <a:prstGeom prst="rect">
            <a:avLst/>
          </a:prstGeom>
          <a:noFill/>
          <a:ln>
            <a:noFill/>
          </a:ln>
        </p:spPr>
      </p:pic>
      <p:pic>
        <p:nvPicPr>
          <p:cNvPr id="1070" name="Google Shape;1070;p114"/>
          <p:cNvPicPr preferRelativeResize="0"/>
          <p:nvPr/>
        </p:nvPicPr>
        <p:blipFill rotWithShape="1">
          <a:blip r:embed="rId30">
            <a:alphaModFix/>
          </a:blip>
          <a:srcRect/>
          <a:stretch/>
        </p:blipFill>
        <p:spPr>
          <a:xfrm>
            <a:off x="4770323" y="4392515"/>
            <a:ext cx="636000" cy="389700"/>
          </a:xfrm>
          <a:prstGeom prst="rect">
            <a:avLst/>
          </a:prstGeom>
          <a:noFill/>
          <a:ln>
            <a:noFill/>
          </a:ln>
        </p:spPr>
      </p:pic>
      <p:pic>
        <p:nvPicPr>
          <p:cNvPr id="1071" name="Google Shape;1071;p114"/>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292055" y="933668"/>
            <a:ext cx="277925" cy="270474"/>
          </a:xfrm>
          <a:prstGeom prst="rect">
            <a:avLst/>
          </a:prstGeom>
          <a:noFill/>
          <a:ln>
            <a:noFill/>
          </a:ln>
        </p:spPr>
      </p:pic>
      <p:pic>
        <p:nvPicPr>
          <p:cNvPr id="1072" name="Google Shape;1072;p114"/>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683253" y="2214640"/>
            <a:ext cx="501900" cy="301122"/>
          </a:xfrm>
          <a:prstGeom prst="rect">
            <a:avLst/>
          </a:prstGeom>
          <a:noFill/>
          <a:ln>
            <a:noFill/>
          </a:ln>
        </p:spPr>
      </p:pic>
      <p:pic>
        <p:nvPicPr>
          <p:cNvPr id="1073" name="Google Shape;1073;p114"/>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864568" y="4495887"/>
            <a:ext cx="743700" cy="182957"/>
          </a:xfrm>
          <a:prstGeom prst="rect">
            <a:avLst/>
          </a:prstGeom>
          <a:noFill/>
          <a:ln>
            <a:noFill/>
          </a:ln>
        </p:spPr>
      </p:pic>
      <p:pic>
        <p:nvPicPr>
          <p:cNvPr id="1074" name="Google Shape;1074;p114"/>
          <p:cNvPicPr preferRelativeResize="0"/>
          <p:nvPr/>
        </p:nvPicPr>
        <p:blipFill rotWithShape="1">
          <a:blip r:embed="rId34" cstate="print">
            <a:alphaModFix/>
            <a:extLst>
              <a:ext uri="{28A0092B-C50C-407E-A947-70E740481C1C}">
                <a14:useLocalDpi xmlns:a14="http://schemas.microsoft.com/office/drawing/2010/main"/>
              </a:ext>
            </a:extLst>
          </a:blip>
          <a:srcRect r="-725"/>
          <a:stretch/>
        </p:blipFill>
        <p:spPr>
          <a:xfrm>
            <a:off x="2208870" y="3214784"/>
            <a:ext cx="485700" cy="151189"/>
          </a:xfrm>
          <a:prstGeom prst="rect">
            <a:avLst/>
          </a:prstGeom>
          <a:noFill/>
          <a:ln>
            <a:noFill/>
          </a:ln>
        </p:spPr>
      </p:pic>
      <p:pic>
        <p:nvPicPr>
          <p:cNvPr id="1075" name="Google Shape;1075;p114"/>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92300" y="974889"/>
            <a:ext cx="548699" cy="188031"/>
          </a:xfrm>
          <a:prstGeom prst="rect">
            <a:avLst/>
          </a:prstGeom>
          <a:noFill/>
          <a:ln>
            <a:noFill/>
          </a:ln>
        </p:spPr>
      </p:pic>
      <p:pic>
        <p:nvPicPr>
          <p:cNvPr id="1076" name="Google Shape;1076;p114"/>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8141267" y="4002078"/>
            <a:ext cx="364475" cy="353830"/>
          </a:xfrm>
          <a:prstGeom prst="rect">
            <a:avLst/>
          </a:prstGeom>
          <a:noFill/>
          <a:ln>
            <a:noFill/>
          </a:ln>
        </p:spPr>
      </p:pic>
      <p:pic>
        <p:nvPicPr>
          <p:cNvPr id="1077" name="Google Shape;1077;p114"/>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2137973" y="903590"/>
            <a:ext cx="403200" cy="330629"/>
          </a:xfrm>
          <a:prstGeom prst="rect">
            <a:avLst/>
          </a:prstGeom>
          <a:noFill/>
          <a:ln>
            <a:noFill/>
          </a:ln>
        </p:spPr>
      </p:pic>
      <p:pic>
        <p:nvPicPr>
          <p:cNvPr id="1078" name="Google Shape;1078;p114" descr="C1_Core_NG_RGB_R-01.png"/>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6654152" y="1765428"/>
            <a:ext cx="614700" cy="347400"/>
          </a:xfrm>
          <a:prstGeom prst="rect">
            <a:avLst/>
          </a:prstGeom>
          <a:noFill/>
          <a:ln>
            <a:noFill/>
          </a:ln>
        </p:spPr>
      </p:pic>
      <p:pic>
        <p:nvPicPr>
          <p:cNvPr id="1079" name="Google Shape;1079;p114"/>
          <p:cNvPicPr preferRelativeResize="0"/>
          <p:nvPr/>
        </p:nvPicPr>
        <p:blipFill rotWithShape="1">
          <a:blip r:embed="rId39">
            <a:alphaModFix/>
          </a:blip>
          <a:srcRect/>
          <a:stretch/>
        </p:blipFill>
        <p:spPr>
          <a:xfrm>
            <a:off x="6271293" y="1386913"/>
            <a:ext cx="446700" cy="273600"/>
          </a:xfrm>
          <a:prstGeom prst="rect">
            <a:avLst/>
          </a:prstGeom>
          <a:noFill/>
          <a:ln>
            <a:noFill/>
          </a:ln>
        </p:spPr>
      </p:pic>
      <p:pic>
        <p:nvPicPr>
          <p:cNvPr id="1080" name="Google Shape;1080;p114"/>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815343" y="1761207"/>
            <a:ext cx="446785" cy="355844"/>
          </a:xfrm>
          <a:prstGeom prst="rect">
            <a:avLst/>
          </a:prstGeom>
          <a:noFill/>
          <a:ln>
            <a:noFill/>
          </a:ln>
        </p:spPr>
      </p:pic>
      <p:pic>
        <p:nvPicPr>
          <p:cNvPr id="1081" name="Google Shape;1081;p114"/>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79959" y="1834571"/>
            <a:ext cx="540775" cy="209115"/>
          </a:xfrm>
          <a:prstGeom prst="rect">
            <a:avLst/>
          </a:prstGeom>
          <a:noFill/>
          <a:ln>
            <a:noFill/>
          </a:ln>
        </p:spPr>
      </p:pic>
      <p:pic>
        <p:nvPicPr>
          <p:cNvPr id="1082" name="Google Shape;1082;p114"/>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7420264" y="1844868"/>
            <a:ext cx="614824" cy="188521"/>
          </a:xfrm>
          <a:prstGeom prst="rect">
            <a:avLst/>
          </a:prstGeom>
          <a:noFill/>
          <a:ln>
            <a:noFill/>
          </a:ln>
        </p:spPr>
      </p:pic>
      <p:pic>
        <p:nvPicPr>
          <p:cNvPr id="1083" name="Google Shape;1083;p114"/>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854030" y="1413822"/>
            <a:ext cx="614825" cy="219782"/>
          </a:xfrm>
          <a:prstGeom prst="rect">
            <a:avLst/>
          </a:prstGeom>
          <a:noFill/>
          <a:ln>
            <a:noFill/>
          </a:ln>
        </p:spPr>
      </p:pic>
      <p:pic>
        <p:nvPicPr>
          <p:cNvPr id="1084" name="Google Shape;1084;p114"/>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7701698" y="1417068"/>
            <a:ext cx="548700" cy="213291"/>
          </a:xfrm>
          <a:prstGeom prst="rect">
            <a:avLst/>
          </a:prstGeom>
          <a:noFill/>
          <a:ln>
            <a:noFill/>
          </a:ln>
        </p:spPr>
      </p:pic>
      <p:pic>
        <p:nvPicPr>
          <p:cNvPr id="1085" name="Google Shape;1085;p114"/>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486962" y="1370016"/>
            <a:ext cx="501900" cy="307394"/>
          </a:xfrm>
          <a:prstGeom prst="rect">
            <a:avLst/>
          </a:prstGeom>
          <a:noFill/>
          <a:ln>
            <a:noFill/>
          </a:ln>
        </p:spPr>
      </p:pic>
      <p:pic>
        <p:nvPicPr>
          <p:cNvPr id="1086" name="Google Shape;1086;p114"/>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5066852" y="1783744"/>
            <a:ext cx="540775" cy="310769"/>
          </a:xfrm>
          <a:prstGeom prst="rect">
            <a:avLst/>
          </a:prstGeom>
          <a:noFill/>
          <a:ln>
            <a:noFill/>
          </a:ln>
        </p:spPr>
      </p:pic>
      <p:pic>
        <p:nvPicPr>
          <p:cNvPr id="1087" name="Google Shape;1087;p114"/>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2327974" y="3524675"/>
            <a:ext cx="446800" cy="377207"/>
          </a:xfrm>
          <a:prstGeom prst="rect">
            <a:avLst/>
          </a:prstGeom>
          <a:noFill/>
          <a:ln>
            <a:noFill/>
          </a:ln>
        </p:spPr>
      </p:pic>
      <p:pic>
        <p:nvPicPr>
          <p:cNvPr id="1088" name="Google Shape;1088;p114"/>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8403135" y="3170923"/>
            <a:ext cx="704700" cy="238911"/>
          </a:xfrm>
          <a:prstGeom prst="rect">
            <a:avLst/>
          </a:prstGeom>
          <a:noFill/>
          <a:ln>
            <a:noFill/>
          </a:ln>
        </p:spPr>
      </p:pic>
      <p:pic>
        <p:nvPicPr>
          <p:cNvPr id="1089" name="Google Shape;1089;p114"/>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7612486" y="3155337"/>
            <a:ext cx="710800" cy="270084"/>
          </a:xfrm>
          <a:prstGeom prst="rect">
            <a:avLst/>
          </a:prstGeom>
          <a:noFill/>
          <a:ln>
            <a:noFill/>
          </a:ln>
        </p:spPr>
      </p:pic>
      <p:pic>
        <p:nvPicPr>
          <p:cNvPr id="1090" name="Google Shape;1090;p114"/>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750865" y="2103595"/>
            <a:ext cx="485700" cy="523210"/>
          </a:xfrm>
          <a:prstGeom prst="rect">
            <a:avLst/>
          </a:prstGeom>
          <a:noFill/>
          <a:ln>
            <a:noFill/>
          </a:ln>
        </p:spPr>
      </p:pic>
      <p:pic>
        <p:nvPicPr>
          <p:cNvPr id="1091" name="Google Shape;1091;p114"/>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1530226" y="2132682"/>
            <a:ext cx="473999" cy="465037"/>
          </a:xfrm>
          <a:prstGeom prst="rect">
            <a:avLst/>
          </a:prstGeom>
          <a:noFill/>
          <a:ln>
            <a:noFill/>
          </a:ln>
        </p:spPr>
      </p:pic>
      <p:pic>
        <p:nvPicPr>
          <p:cNvPr id="1092" name="Google Shape;1092;p114"/>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3811457" y="2162377"/>
            <a:ext cx="540775" cy="405647"/>
          </a:xfrm>
          <a:prstGeom prst="rect">
            <a:avLst/>
          </a:prstGeom>
          <a:noFill/>
          <a:ln>
            <a:noFill/>
          </a:ln>
        </p:spPr>
      </p:pic>
      <p:pic>
        <p:nvPicPr>
          <p:cNvPr id="1093" name="Google Shape;1093;p114"/>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055314" y="3213318"/>
            <a:ext cx="501900" cy="154121"/>
          </a:xfrm>
          <a:prstGeom prst="rect">
            <a:avLst/>
          </a:prstGeom>
          <a:noFill/>
          <a:ln>
            <a:noFill/>
          </a:ln>
        </p:spPr>
      </p:pic>
      <p:pic>
        <p:nvPicPr>
          <p:cNvPr id="1094" name="Google Shape;1094;p114"/>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572265" y="3039581"/>
            <a:ext cx="403200" cy="501595"/>
          </a:xfrm>
          <a:prstGeom prst="rect">
            <a:avLst/>
          </a:prstGeom>
          <a:noFill/>
          <a:ln>
            <a:noFill/>
          </a:ln>
        </p:spPr>
      </p:pic>
      <p:pic>
        <p:nvPicPr>
          <p:cNvPr id="1095" name="Google Shape;1095;p114"/>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4413540" y="1711021"/>
            <a:ext cx="501900" cy="456216"/>
          </a:xfrm>
          <a:prstGeom prst="rect">
            <a:avLst/>
          </a:prstGeom>
          <a:noFill/>
          <a:ln>
            <a:noFill/>
          </a:ln>
        </p:spPr>
      </p:pic>
      <p:pic>
        <p:nvPicPr>
          <p:cNvPr id="1096" name="Google Shape;1096;p114"/>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28946" y="3626838"/>
            <a:ext cx="594152" cy="172881"/>
          </a:xfrm>
          <a:prstGeom prst="rect">
            <a:avLst/>
          </a:prstGeom>
          <a:noFill/>
          <a:ln>
            <a:noFill/>
          </a:ln>
        </p:spPr>
      </p:pic>
      <p:pic>
        <p:nvPicPr>
          <p:cNvPr id="1097" name="Google Shape;1097;p114"/>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975772" y="3059404"/>
            <a:ext cx="403200" cy="461950"/>
          </a:xfrm>
          <a:prstGeom prst="rect">
            <a:avLst/>
          </a:prstGeom>
          <a:noFill/>
          <a:ln>
            <a:noFill/>
          </a:ln>
        </p:spPr>
      </p:pic>
      <p:pic>
        <p:nvPicPr>
          <p:cNvPr id="1098" name="Google Shape;1098;p114"/>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2656270" y="2624480"/>
            <a:ext cx="548698" cy="440754"/>
          </a:xfrm>
          <a:prstGeom prst="rect">
            <a:avLst/>
          </a:prstGeom>
          <a:noFill/>
          <a:ln>
            <a:noFill/>
          </a:ln>
        </p:spPr>
      </p:pic>
      <p:pic>
        <p:nvPicPr>
          <p:cNvPr id="1099" name="Google Shape;1099;p114"/>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2297886" y="2254108"/>
            <a:ext cx="594150" cy="222184"/>
          </a:xfrm>
          <a:prstGeom prst="rect">
            <a:avLst/>
          </a:prstGeom>
          <a:noFill/>
          <a:ln>
            <a:noFill/>
          </a:ln>
        </p:spPr>
      </p:pic>
      <p:pic>
        <p:nvPicPr>
          <p:cNvPr id="1100" name="Google Shape;1100;p114"/>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2774420" y="3231687"/>
            <a:ext cx="819075" cy="117383"/>
          </a:xfrm>
          <a:prstGeom prst="rect">
            <a:avLst/>
          </a:prstGeom>
          <a:noFill/>
          <a:ln>
            <a:noFill/>
          </a:ln>
        </p:spPr>
      </p:pic>
      <p:pic>
        <p:nvPicPr>
          <p:cNvPr id="1101" name="Google Shape;1101;p114"/>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3673344" y="3181885"/>
            <a:ext cx="819071" cy="216987"/>
          </a:xfrm>
          <a:prstGeom prst="rect">
            <a:avLst/>
          </a:prstGeom>
          <a:noFill/>
          <a:ln>
            <a:noFill/>
          </a:ln>
        </p:spPr>
      </p:pic>
      <p:pic>
        <p:nvPicPr>
          <p:cNvPr id="1102" name="Google Shape;1102;p114"/>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8211482" y="2650952"/>
            <a:ext cx="403200" cy="387810"/>
          </a:xfrm>
          <a:prstGeom prst="rect">
            <a:avLst/>
          </a:prstGeom>
          <a:noFill/>
          <a:ln>
            <a:noFill/>
          </a:ln>
        </p:spPr>
      </p:pic>
      <p:pic>
        <p:nvPicPr>
          <p:cNvPr id="1103" name="Google Shape;1103;p114"/>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8749700" y="902845"/>
            <a:ext cx="332100" cy="332120"/>
          </a:xfrm>
          <a:prstGeom prst="rect">
            <a:avLst/>
          </a:prstGeom>
          <a:noFill/>
          <a:ln>
            <a:noFill/>
          </a:ln>
        </p:spPr>
      </p:pic>
      <p:pic>
        <p:nvPicPr>
          <p:cNvPr id="1104" name="Google Shape;1104;p114"/>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1555148" y="3517343"/>
            <a:ext cx="540775" cy="391871"/>
          </a:xfrm>
          <a:prstGeom prst="rect">
            <a:avLst/>
          </a:prstGeom>
          <a:noFill/>
          <a:ln>
            <a:noFill/>
          </a:ln>
        </p:spPr>
      </p:pic>
      <p:pic>
        <p:nvPicPr>
          <p:cNvPr id="1105" name="Google Shape;1105;p114"/>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6902495" y="1345534"/>
            <a:ext cx="614700" cy="356359"/>
          </a:xfrm>
          <a:prstGeom prst="rect">
            <a:avLst/>
          </a:prstGeom>
          <a:noFill/>
          <a:ln>
            <a:noFill/>
          </a:ln>
        </p:spPr>
      </p:pic>
      <p:pic>
        <p:nvPicPr>
          <p:cNvPr id="1106" name="Google Shape;1106;p114"/>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637063" y="3161719"/>
            <a:ext cx="501900" cy="257319"/>
          </a:xfrm>
          <a:prstGeom prst="rect">
            <a:avLst/>
          </a:prstGeom>
          <a:noFill/>
          <a:ln>
            <a:noFill/>
          </a:ln>
        </p:spPr>
      </p:pic>
      <p:pic>
        <p:nvPicPr>
          <p:cNvPr id="1107" name="Google Shape;1107;p114"/>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72146" y="1797704"/>
            <a:ext cx="474000" cy="282849"/>
          </a:xfrm>
          <a:prstGeom prst="rect">
            <a:avLst/>
          </a:prstGeom>
          <a:noFill/>
          <a:ln>
            <a:noFill/>
          </a:ln>
        </p:spPr>
      </p:pic>
      <p:pic>
        <p:nvPicPr>
          <p:cNvPr id="1108" name="Google Shape;1108;p114"/>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5914897" y="3995198"/>
            <a:ext cx="548700" cy="367590"/>
          </a:xfrm>
          <a:prstGeom prst="rect">
            <a:avLst/>
          </a:prstGeom>
          <a:noFill/>
          <a:ln>
            <a:noFill/>
          </a:ln>
        </p:spPr>
      </p:pic>
      <p:pic>
        <p:nvPicPr>
          <p:cNvPr id="1109" name="Google Shape;1109;p114"/>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6675527" y="1014904"/>
            <a:ext cx="636000" cy="108002"/>
          </a:xfrm>
          <a:prstGeom prst="rect">
            <a:avLst/>
          </a:prstGeom>
          <a:noFill/>
          <a:ln>
            <a:noFill/>
          </a:ln>
        </p:spPr>
      </p:pic>
      <p:pic>
        <p:nvPicPr>
          <p:cNvPr id="1110" name="Google Shape;1110;p114"/>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28224" y="4375488"/>
            <a:ext cx="474000" cy="423754"/>
          </a:xfrm>
          <a:prstGeom prst="rect">
            <a:avLst/>
          </a:prstGeom>
          <a:noFill/>
          <a:ln>
            <a:noFill/>
          </a:ln>
        </p:spPr>
      </p:pic>
      <p:pic>
        <p:nvPicPr>
          <p:cNvPr id="1111" name="Google Shape;1111;p114"/>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246163" y="1016367"/>
            <a:ext cx="670199" cy="105076"/>
          </a:xfrm>
          <a:prstGeom prst="rect">
            <a:avLst/>
          </a:prstGeom>
          <a:noFill/>
          <a:ln>
            <a:noFill/>
          </a:ln>
        </p:spPr>
      </p:pic>
      <p:pic>
        <p:nvPicPr>
          <p:cNvPr id="1112" name="Google Shape;1112;p114"/>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5722341" y="1294022"/>
            <a:ext cx="364450" cy="459384"/>
          </a:xfrm>
          <a:prstGeom prst="rect">
            <a:avLst/>
          </a:prstGeom>
          <a:noFill/>
          <a:ln>
            <a:noFill/>
          </a:ln>
        </p:spPr>
      </p:pic>
      <p:pic>
        <p:nvPicPr>
          <p:cNvPr id="1113" name="Google Shape;1113;p114"/>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2184970" y="1860921"/>
            <a:ext cx="733399" cy="156415"/>
          </a:xfrm>
          <a:prstGeom prst="rect">
            <a:avLst/>
          </a:prstGeom>
          <a:noFill/>
          <a:ln>
            <a:noFill/>
          </a:ln>
        </p:spPr>
      </p:pic>
      <p:pic>
        <p:nvPicPr>
          <p:cNvPr id="1114" name="Google Shape;1114;p114"/>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006824" y="3617361"/>
            <a:ext cx="661100" cy="191835"/>
          </a:xfrm>
          <a:prstGeom prst="rect">
            <a:avLst/>
          </a:prstGeom>
          <a:noFill/>
          <a:ln>
            <a:noFill/>
          </a:ln>
        </p:spPr>
      </p:pic>
      <p:pic>
        <p:nvPicPr>
          <p:cNvPr id="1115" name="Google Shape;1115;p114"/>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3012" y="2769257"/>
            <a:ext cx="1054867" cy="151200"/>
          </a:xfrm>
          <a:prstGeom prst="rect">
            <a:avLst/>
          </a:prstGeom>
          <a:noFill/>
          <a:ln>
            <a:noFill/>
          </a:ln>
        </p:spPr>
      </p:pic>
      <p:pic>
        <p:nvPicPr>
          <p:cNvPr id="1116" name="Google Shape;1116;p114"/>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8470935" y="2162826"/>
            <a:ext cx="661100" cy="404749"/>
          </a:xfrm>
          <a:prstGeom prst="rect">
            <a:avLst/>
          </a:prstGeom>
          <a:noFill/>
          <a:ln>
            <a:noFill/>
          </a:ln>
        </p:spPr>
      </p:pic>
      <p:pic>
        <p:nvPicPr>
          <p:cNvPr id="1117" name="Google Shape;1117;p114"/>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312775" y="3612461"/>
            <a:ext cx="670199" cy="201636"/>
          </a:xfrm>
          <a:prstGeom prst="rect">
            <a:avLst/>
          </a:prstGeom>
          <a:noFill/>
          <a:ln>
            <a:noFill/>
          </a:ln>
        </p:spPr>
      </p:pic>
      <p:pic>
        <p:nvPicPr>
          <p:cNvPr id="1118" name="Google Shape;1118;p114"/>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86177" y="4384990"/>
            <a:ext cx="277933" cy="404750"/>
          </a:xfrm>
          <a:prstGeom prst="rect">
            <a:avLst/>
          </a:prstGeom>
          <a:noFill/>
          <a:ln>
            <a:noFill/>
          </a:ln>
        </p:spPr>
      </p:pic>
      <p:pic>
        <p:nvPicPr>
          <p:cNvPr id="1119" name="Google Shape;1119;p114"/>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7251251" y="2704982"/>
            <a:ext cx="819075" cy="279748"/>
          </a:xfrm>
          <a:prstGeom prst="rect">
            <a:avLst/>
          </a:prstGeom>
          <a:noFill/>
          <a:ln>
            <a:noFill/>
          </a:ln>
        </p:spPr>
      </p:pic>
      <p:pic>
        <p:nvPicPr>
          <p:cNvPr id="1120" name="Google Shape;1120;p114"/>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3632259" y="1465626"/>
            <a:ext cx="670200" cy="116174"/>
          </a:xfrm>
          <a:prstGeom prst="rect">
            <a:avLst/>
          </a:prstGeom>
          <a:noFill/>
          <a:ln>
            <a:noFill/>
          </a:ln>
        </p:spPr>
      </p:pic>
      <p:pic>
        <p:nvPicPr>
          <p:cNvPr id="1121" name="Google Shape;1121;p114"/>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8186501" y="1829190"/>
            <a:ext cx="832500" cy="219876"/>
          </a:xfrm>
          <a:prstGeom prst="rect">
            <a:avLst/>
          </a:prstGeom>
          <a:noFill/>
          <a:ln>
            <a:noFill/>
          </a:ln>
        </p:spPr>
      </p:pic>
      <p:pic>
        <p:nvPicPr>
          <p:cNvPr id="1122" name="Google Shape;1122;p114"/>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7368780" y="4504055"/>
            <a:ext cx="832504" cy="166621"/>
          </a:xfrm>
          <a:prstGeom prst="rect">
            <a:avLst/>
          </a:prstGeom>
          <a:noFill/>
          <a:ln>
            <a:noFill/>
          </a:ln>
        </p:spPr>
      </p:pic>
      <p:pic>
        <p:nvPicPr>
          <p:cNvPr id="1123" name="Google Shape;1123;p114"/>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6420929" y="4523575"/>
            <a:ext cx="663899" cy="127580"/>
          </a:xfrm>
          <a:prstGeom prst="rect">
            <a:avLst/>
          </a:prstGeom>
          <a:noFill/>
          <a:ln>
            <a:noFill/>
          </a:ln>
        </p:spPr>
      </p:pic>
      <p:pic>
        <p:nvPicPr>
          <p:cNvPr id="1124" name="Google Shape;1124;p114"/>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8485237" y="4505267"/>
            <a:ext cx="594150" cy="164196"/>
          </a:xfrm>
          <a:prstGeom prst="rect">
            <a:avLst/>
          </a:prstGeom>
          <a:noFill/>
          <a:ln>
            <a:noFill/>
          </a:ln>
        </p:spPr>
      </p:pic>
      <p:pic>
        <p:nvPicPr>
          <p:cNvPr id="1125" name="Google Shape;1125;p114"/>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7805500" y="3496637"/>
            <a:ext cx="501900" cy="433283"/>
          </a:xfrm>
          <a:prstGeom prst="rect">
            <a:avLst/>
          </a:prstGeom>
          <a:noFill/>
          <a:ln>
            <a:noFill/>
          </a:ln>
        </p:spPr>
      </p:pic>
      <p:pic>
        <p:nvPicPr>
          <p:cNvPr id="1126" name="Google Shape;1126;p114"/>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2653357" y="1391710"/>
            <a:ext cx="794400" cy="264008"/>
          </a:xfrm>
          <a:prstGeom prst="rect">
            <a:avLst/>
          </a:prstGeom>
          <a:noFill/>
          <a:ln>
            <a:noFill/>
          </a:ln>
        </p:spPr>
      </p:pic>
      <p:pic>
        <p:nvPicPr>
          <p:cNvPr id="1127" name="Google Shape;1127;p114"/>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5690276" y="4360787"/>
            <a:ext cx="446700" cy="453156"/>
          </a:xfrm>
          <a:prstGeom prst="rect">
            <a:avLst/>
          </a:prstGeom>
          <a:noFill/>
          <a:ln>
            <a:noFill/>
          </a:ln>
        </p:spPr>
      </p:pic>
      <p:pic>
        <p:nvPicPr>
          <p:cNvPr id="1128" name="Google Shape;1128;p114"/>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742091" y="983196"/>
            <a:ext cx="548700" cy="171417"/>
          </a:xfrm>
          <a:prstGeom prst="rect">
            <a:avLst/>
          </a:prstGeom>
          <a:noFill/>
          <a:ln>
            <a:noFill/>
          </a:ln>
        </p:spPr>
      </p:pic>
      <p:pic>
        <p:nvPicPr>
          <p:cNvPr id="1129" name="Google Shape;1129;p114"/>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25046" y="1407037"/>
            <a:ext cx="919200" cy="233353"/>
          </a:xfrm>
          <a:prstGeom prst="rect">
            <a:avLst/>
          </a:prstGeom>
          <a:noFill/>
          <a:ln>
            <a:noFill/>
          </a:ln>
        </p:spPr>
      </p:pic>
      <p:pic>
        <p:nvPicPr>
          <p:cNvPr id="1130" name="Google Shape;1130;p114"/>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4645893" y="2238318"/>
            <a:ext cx="743700" cy="253765"/>
          </a:xfrm>
          <a:prstGeom prst="rect">
            <a:avLst/>
          </a:prstGeom>
          <a:noFill/>
          <a:ln>
            <a:noFill/>
          </a:ln>
        </p:spPr>
      </p:pic>
      <p:pic>
        <p:nvPicPr>
          <p:cNvPr id="1131" name="Google Shape;1131;p114"/>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1239034" y="2662898"/>
            <a:ext cx="594150" cy="363917"/>
          </a:xfrm>
          <a:prstGeom prst="rect">
            <a:avLst/>
          </a:prstGeom>
          <a:noFill/>
          <a:ln>
            <a:noFill/>
          </a:ln>
        </p:spPr>
      </p:pic>
      <p:pic>
        <p:nvPicPr>
          <p:cNvPr id="1132" name="Google Shape;1132;p114"/>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4081430" y="2746999"/>
            <a:ext cx="644999" cy="195715"/>
          </a:xfrm>
          <a:prstGeom prst="rect">
            <a:avLst/>
          </a:prstGeom>
          <a:noFill/>
          <a:ln>
            <a:noFill/>
          </a:ln>
        </p:spPr>
      </p:pic>
      <p:pic>
        <p:nvPicPr>
          <p:cNvPr id="1133" name="Google Shape;1133;p114"/>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3346124" y="2645006"/>
            <a:ext cx="594150" cy="399700"/>
          </a:xfrm>
          <a:prstGeom prst="rect">
            <a:avLst/>
          </a:prstGeom>
          <a:noFill/>
          <a:ln>
            <a:noFill/>
          </a:ln>
        </p:spPr>
      </p:pic>
      <p:pic>
        <p:nvPicPr>
          <p:cNvPr id="1134" name="Google Shape;1134;p114"/>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867585" y="2709412"/>
            <a:ext cx="645000" cy="270890"/>
          </a:xfrm>
          <a:prstGeom prst="rect">
            <a:avLst/>
          </a:prstGeom>
          <a:noFill/>
          <a:ln>
            <a:noFill/>
          </a:ln>
        </p:spPr>
      </p:pic>
      <p:pic>
        <p:nvPicPr>
          <p:cNvPr id="1135" name="Google Shape;1135;p114"/>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653740" y="2661395"/>
            <a:ext cx="670200" cy="366924"/>
          </a:xfrm>
          <a:prstGeom prst="rect">
            <a:avLst/>
          </a:prstGeom>
          <a:noFill/>
          <a:ln>
            <a:noFill/>
          </a:ln>
        </p:spPr>
      </p:pic>
      <p:pic>
        <p:nvPicPr>
          <p:cNvPr id="1136" name="Google Shape;1136;p114"/>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5759039" y="1889774"/>
            <a:ext cx="743701" cy="98708"/>
          </a:xfrm>
          <a:prstGeom prst="rect">
            <a:avLst/>
          </a:prstGeom>
          <a:noFill/>
          <a:ln>
            <a:noFill/>
          </a:ln>
        </p:spPr>
      </p:pic>
      <p:pic>
        <p:nvPicPr>
          <p:cNvPr id="1137" name="Google Shape;1137;p114"/>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43000" y="3990749"/>
            <a:ext cx="614700" cy="376488"/>
          </a:xfrm>
          <a:prstGeom prst="rect">
            <a:avLst/>
          </a:prstGeom>
          <a:noFill/>
          <a:ln>
            <a:noFill/>
          </a:ln>
        </p:spPr>
      </p:pic>
      <p:pic>
        <p:nvPicPr>
          <p:cNvPr id="1138" name="Google Shape;1138;p114"/>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2077378" y="4073698"/>
            <a:ext cx="614825" cy="210591"/>
          </a:xfrm>
          <a:prstGeom prst="rect">
            <a:avLst/>
          </a:prstGeom>
          <a:noFill/>
          <a:ln>
            <a:noFill/>
          </a:ln>
        </p:spPr>
      </p:pic>
      <p:pic>
        <p:nvPicPr>
          <p:cNvPr id="1139" name="Google Shape;1139;p114"/>
          <p:cNvPicPr preferRelativeResize="0"/>
          <p:nvPr/>
        </p:nvPicPr>
        <p:blipFill rotWithShape="1">
          <a:blip r:embed="rId99" cstate="print">
            <a:alphaModFix/>
            <a:extLst>
              <a:ext uri="{28A0092B-C50C-407E-A947-70E740481C1C}">
                <a14:useLocalDpi xmlns:a14="http://schemas.microsoft.com/office/drawing/2010/main"/>
              </a:ext>
            </a:extLst>
          </a:blip>
          <a:srcRect l="10659" t="26318" r="13852" b="25356"/>
          <a:stretch/>
        </p:blipFill>
        <p:spPr>
          <a:xfrm>
            <a:off x="4357575" y="3958134"/>
            <a:ext cx="540775" cy="441719"/>
          </a:xfrm>
          <a:prstGeom prst="rect">
            <a:avLst/>
          </a:prstGeom>
          <a:noFill/>
          <a:ln>
            <a:noFill/>
          </a:ln>
        </p:spPr>
      </p:pic>
      <p:pic>
        <p:nvPicPr>
          <p:cNvPr id="1140" name="Google Shape;1140;p114"/>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1397558" y="1795126"/>
            <a:ext cx="636000" cy="288004"/>
          </a:xfrm>
          <a:prstGeom prst="rect">
            <a:avLst/>
          </a:prstGeom>
          <a:noFill/>
          <a:ln>
            <a:noFill/>
          </a:ln>
        </p:spPr>
      </p:pic>
      <p:pic>
        <p:nvPicPr>
          <p:cNvPr id="1141" name="Google Shape;1141;p114"/>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3069781" y="1757170"/>
            <a:ext cx="594150" cy="363917"/>
          </a:xfrm>
          <a:prstGeom prst="rect">
            <a:avLst/>
          </a:prstGeom>
          <a:noFill/>
          <a:ln>
            <a:noFill/>
          </a:ln>
        </p:spPr>
      </p:pic>
      <p:pic>
        <p:nvPicPr>
          <p:cNvPr id="1142" name="Google Shape;1142;p114"/>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4633925" y="3533080"/>
            <a:ext cx="446800" cy="360398"/>
          </a:xfrm>
          <a:prstGeom prst="rect">
            <a:avLst/>
          </a:prstGeom>
          <a:noFill/>
          <a:ln>
            <a:noFill/>
          </a:ln>
        </p:spPr>
      </p:pic>
      <p:pic>
        <p:nvPicPr>
          <p:cNvPr id="1143" name="Google Shape;1143;p114"/>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8434900" y="1385060"/>
            <a:ext cx="661100" cy="277306"/>
          </a:xfrm>
          <a:prstGeom prst="rect">
            <a:avLst/>
          </a:prstGeom>
          <a:noFill/>
          <a:ln>
            <a:noFill/>
          </a:ln>
        </p:spPr>
      </p:pic>
      <p:pic>
        <p:nvPicPr>
          <p:cNvPr id="1144" name="Google Shape;1144;p114"/>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891624" y="4043543"/>
            <a:ext cx="951831" cy="270900"/>
          </a:xfrm>
          <a:prstGeom prst="rect">
            <a:avLst/>
          </a:prstGeom>
          <a:noFill/>
          <a:ln>
            <a:noFill/>
          </a:ln>
        </p:spPr>
      </p:pic>
      <p:pic>
        <p:nvPicPr>
          <p:cNvPr id="1145" name="Google Shape;1145;p114"/>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5173364" y="1321020"/>
            <a:ext cx="364475" cy="405386"/>
          </a:xfrm>
          <a:prstGeom prst="rect">
            <a:avLst/>
          </a:prstGeom>
          <a:noFill/>
          <a:ln>
            <a:noFill/>
          </a:ln>
        </p:spPr>
      </p:pic>
      <p:pic>
        <p:nvPicPr>
          <p:cNvPr id="1146" name="Google Shape;1146;p114"/>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1458674" y="3217477"/>
            <a:ext cx="594150" cy="129256"/>
          </a:xfrm>
          <a:prstGeom prst="rect">
            <a:avLst/>
          </a:prstGeom>
          <a:noFill/>
          <a:ln>
            <a:noFill/>
          </a:ln>
        </p:spPr>
      </p:pic>
      <p:pic>
        <p:nvPicPr>
          <p:cNvPr id="1147" name="Google Shape;1147;p114"/>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7516174" y="2162748"/>
            <a:ext cx="661100" cy="404905"/>
          </a:xfrm>
          <a:prstGeom prst="rect">
            <a:avLst/>
          </a:prstGeom>
          <a:noFill/>
          <a:ln>
            <a:noFill/>
          </a:ln>
        </p:spPr>
      </p:pic>
      <p:pic>
        <p:nvPicPr>
          <p:cNvPr id="1148" name="Google Shape;1148;p114"/>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5017453" y="1028711"/>
            <a:ext cx="548700" cy="80387"/>
          </a:xfrm>
          <a:prstGeom prst="rect">
            <a:avLst/>
          </a:prstGeom>
          <a:noFill/>
          <a:ln>
            <a:noFill/>
          </a:ln>
        </p:spPr>
      </p:pic>
      <p:pic>
        <p:nvPicPr>
          <p:cNvPr id="1149" name="Google Shape;1149;p114"/>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6218812" y="3170783"/>
            <a:ext cx="819075" cy="239190"/>
          </a:xfrm>
          <a:prstGeom prst="rect">
            <a:avLst/>
          </a:prstGeom>
          <a:noFill/>
          <a:ln>
            <a:noFill/>
          </a:ln>
        </p:spPr>
      </p:pic>
      <p:pic>
        <p:nvPicPr>
          <p:cNvPr id="1150" name="Google Shape;1150;p114"/>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3671071" y="970922"/>
            <a:ext cx="474000" cy="195966"/>
          </a:xfrm>
          <a:prstGeom prst="rect">
            <a:avLst/>
          </a:prstGeom>
          <a:noFill/>
          <a:ln>
            <a:noFill/>
          </a:ln>
        </p:spPr>
      </p:pic>
      <p:pic>
        <p:nvPicPr>
          <p:cNvPr id="1151" name="Google Shape;1151;p114"/>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6100435" y="927999"/>
            <a:ext cx="474000" cy="281813"/>
          </a:xfrm>
          <a:prstGeom prst="rect">
            <a:avLst/>
          </a:prstGeom>
          <a:noFill/>
          <a:ln>
            <a:noFill/>
          </a:ln>
        </p:spPr>
      </p:pic>
      <p:pic>
        <p:nvPicPr>
          <p:cNvPr id="1152" name="Google Shape;1152;p114"/>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8539450" y="3497208"/>
            <a:ext cx="485700" cy="432141"/>
          </a:xfrm>
          <a:prstGeom prst="rect">
            <a:avLst/>
          </a:prstGeom>
          <a:noFill/>
          <a:ln>
            <a:noFill/>
          </a:ln>
        </p:spPr>
      </p:pic>
    </p:spTree>
    <p:extLst>
      <p:ext uri="{BB962C8B-B14F-4D97-AF65-F5344CB8AC3E}">
        <p14:creationId xmlns:p14="http://schemas.microsoft.com/office/powerpoint/2010/main" val="1769712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115"/>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dirty="0">
                <a:solidFill>
                  <a:srgbClr val="000000"/>
                </a:solidFill>
              </a:rPr>
              <a:t>300+ </a:t>
            </a:r>
            <a:r>
              <a:rPr lang="en-US" altLang="zh-CN" dirty="0">
                <a:solidFill>
                  <a:srgbClr val="000000"/>
                </a:solidFill>
              </a:rPr>
              <a:t>+ 会员，且数量不断增长（白银会员，2）</a:t>
            </a:r>
            <a:endParaRPr dirty="0">
              <a:solidFill>
                <a:srgbClr val="000000"/>
              </a:solidFill>
            </a:endParaRPr>
          </a:p>
        </p:txBody>
      </p:sp>
      <p:pic>
        <p:nvPicPr>
          <p:cNvPr id="1159" name="Google Shape;1159;p115"/>
          <p:cNvPicPr preferRelativeResize="0"/>
          <p:nvPr/>
        </p:nvPicPr>
        <p:blipFill rotWithShape="1">
          <a:blip r:embed="rId3">
            <a:alphaModFix/>
          </a:blip>
          <a:srcRect/>
          <a:stretch/>
        </p:blipFill>
        <p:spPr>
          <a:xfrm>
            <a:off x="3983520" y="1414253"/>
            <a:ext cx="553200" cy="339000"/>
          </a:xfrm>
          <a:prstGeom prst="rect">
            <a:avLst/>
          </a:prstGeom>
          <a:noFill/>
          <a:ln>
            <a:noFill/>
          </a:ln>
        </p:spPr>
      </p:pic>
      <p:pic>
        <p:nvPicPr>
          <p:cNvPr id="1160" name="Google Shape;1160;p115" descr="logo_ncsoft-300x184.pn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632972" y="1908521"/>
            <a:ext cx="594300" cy="211500"/>
          </a:xfrm>
          <a:prstGeom prst="rect">
            <a:avLst/>
          </a:prstGeom>
          <a:noFill/>
          <a:ln>
            <a:noFill/>
          </a:ln>
        </p:spPr>
      </p:pic>
      <p:pic>
        <p:nvPicPr>
          <p:cNvPr id="1161" name="Google Shape;1161;p115" descr="juniper-networks-blue-png.png"/>
          <p:cNvPicPr preferRelativeResize="0"/>
          <p:nvPr/>
        </p:nvPicPr>
        <p:blipFill rotWithShape="1">
          <a:blip r:embed="rId5">
            <a:alphaModFix/>
          </a:blip>
          <a:srcRect/>
          <a:stretch/>
        </p:blipFill>
        <p:spPr>
          <a:xfrm>
            <a:off x="4427190" y="1029000"/>
            <a:ext cx="743700" cy="247800"/>
          </a:xfrm>
          <a:prstGeom prst="rect">
            <a:avLst/>
          </a:prstGeom>
          <a:noFill/>
          <a:ln>
            <a:noFill/>
          </a:ln>
        </p:spPr>
      </p:pic>
      <p:pic>
        <p:nvPicPr>
          <p:cNvPr id="1162" name="Google Shape;1162;p115"/>
          <p:cNvPicPr preferRelativeResize="0"/>
          <p:nvPr/>
        </p:nvPicPr>
        <p:blipFill rotWithShape="1">
          <a:blip r:embed="rId6" cstate="print">
            <a:alphaModFix/>
            <a:extLst>
              <a:ext uri="{28A0092B-C50C-407E-A947-70E740481C1C}">
                <a14:useLocalDpi xmlns:a14="http://schemas.microsoft.com/office/drawing/2010/main"/>
              </a:ext>
            </a:extLst>
          </a:blip>
          <a:srcRect t="-8774" b="-12247"/>
          <a:stretch/>
        </p:blipFill>
        <p:spPr>
          <a:xfrm>
            <a:off x="1206308" y="955673"/>
            <a:ext cx="414900" cy="394454"/>
          </a:xfrm>
          <a:prstGeom prst="rect">
            <a:avLst/>
          </a:prstGeom>
          <a:noFill/>
          <a:ln>
            <a:noFill/>
          </a:ln>
        </p:spPr>
      </p:pic>
      <p:pic>
        <p:nvPicPr>
          <p:cNvPr id="1163" name="Google Shape;1163;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823668" y="1489005"/>
            <a:ext cx="414900" cy="189496"/>
          </a:xfrm>
          <a:prstGeom prst="rect">
            <a:avLst/>
          </a:prstGeom>
          <a:noFill/>
          <a:ln>
            <a:noFill/>
          </a:ln>
        </p:spPr>
      </p:pic>
      <p:pic>
        <p:nvPicPr>
          <p:cNvPr id="1164" name="Google Shape;1164;p115" descr="Loodse_lang_groß.png"/>
          <p:cNvPicPr preferRelativeResize="0"/>
          <p:nvPr/>
        </p:nvPicPr>
        <p:blipFill rotWithShape="1">
          <a:blip r:embed="rId8">
            <a:alphaModFix/>
          </a:blip>
          <a:srcRect/>
          <a:stretch/>
        </p:blipFill>
        <p:spPr>
          <a:xfrm>
            <a:off x="5405844" y="1501253"/>
            <a:ext cx="548700" cy="165000"/>
          </a:xfrm>
          <a:prstGeom prst="rect">
            <a:avLst/>
          </a:prstGeom>
          <a:noFill/>
          <a:ln>
            <a:noFill/>
          </a:ln>
        </p:spPr>
      </p:pic>
      <p:pic>
        <p:nvPicPr>
          <p:cNvPr id="1165" name="Google Shape;1165;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8261" y="1474653"/>
            <a:ext cx="704699" cy="218200"/>
          </a:xfrm>
          <a:prstGeom prst="rect">
            <a:avLst/>
          </a:prstGeom>
          <a:noFill/>
          <a:ln>
            <a:noFill/>
          </a:ln>
        </p:spPr>
      </p:pic>
      <p:pic>
        <p:nvPicPr>
          <p:cNvPr id="1166" name="Google Shape;1166;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4653282" y="1470120"/>
            <a:ext cx="636000" cy="227267"/>
          </a:xfrm>
          <a:prstGeom prst="rect">
            <a:avLst/>
          </a:prstGeom>
          <a:noFill/>
          <a:ln>
            <a:noFill/>
          </a:ln>
        </p:spPr>
      </p:pic>
      <p:pic>
        <p:nvPicPr>
          <p:cNvPr id="1167" name="Google Shape;1167;p115" descr="Nirmata.png"/>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6393741" y="1954205"/>
            <a:ext cx="594300" cy="120131"/>
          </a:xfrm>
          <a:prstGeom prst="rect">
            <a:avLst/>
          </a:prstGeom>
          <a:noFill/>
          <a:ln>
            <a:noFill/>
          </a:ln>
        </p:spPr>
      </p:pic>
      <p:pic>
        <p:nvPicPr>
          <p:cNvPr id="1168" name="Google Shape;1168;p115" descr="Mobingi_logo_horizontal.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62251" y="1943663"/>
            <a:ext cx="553200" cy="141215"/>
          </a:xfrm>
          <a:prstGeom prst="rect">
            <a:avLst/>
          </a:prstGeom>
          <a:noFill/>
          <a:ln>
            <a:noFill/>
          </a:ln>
        </p:spPr>
      </p:pic>
      <p:pic>
        <p:nvPicPr>
          <p:cNvPr id="1169" name="Google Shape;1169;p115" descr="LOGO-KINVOLK-Green_Isotype.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687658" y="960563"/>
            <a:ext cx="316025" cy="384675"/>
          </a:xfrm>
          <a:prstGeom prst="rect">
            <a:avLst/>
          </a:prstGeom>
          <a:noFill/>
          <a:ln>
            <a:noFill/>
          </a:ln>
        </p:spPr>
      </p:pic>
      <p:pic>
        <p:nvPicPr>
          <p:cNvPr id="1170" name="Google Shape;1170;p11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600936" y="1076601"/>
            <a:ext cx="777900" cy="152600"/>
          </a:xfrm>
          <a:prstGeom prst="rect">
            <a:avLst/>
          </a:prstGeom>
          <a:noFill/>
          <a:ln>
            <a:noFill/>
          </a:ln>
        </p:spPr>
      </p:pic>
      <p:pic>
        <p:nvPicPr>
          <p:cNvPr id="1171" name="Google Shape;1171;p11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071106" y="1533955"/>
            <a:ext cx="636000" cy="99596"/>
          </a:xfrm>
          <a:prstGeom prst="rect">
            <a:avLst/>
          </a:prstGeom>
          <a:noFill/>
          <a:ln>
            <a:noFill/>
          </a:ln>
        </p:spPr>
      </p:pic>
      <p:pic>
        <p:nvPicPr>
          <p:cNvPr id="1172" name="Google Shape;1172;p115"/>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637907" y="2227776"/>
            <a:ext cx="471300" cy="289089"/>
          </a:xfrm>
          <a:prstGeom prst="rect">
            <a:avLst/>
          </a:prstGeom>
          <a:noFill/>
          <a:ln>
            <a:noFill/>
          </a:ln>
        </p:spPr>
      </p:pic>
      <p:pic>
        <p:nvPicPr>
          <p:cNvPr id="1173" name="Google Shape;1173;p115"/>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6219243" y="991983"/>
            <a:ext cx="316050" cy="321834"/>
          </a:xfrm>
          <a:prstGeom prst="rect">
            <a:avLst/>
          </a:prstGeom>
          <a:noFill/>
          <a:ln>
            <a:noFill/>
          </a:ln>
        </p:spPr>
      </p:pic>
      <p:pic>
        <p:nvPicPr>
          <p:cNvPr id="1174" name="Google Shape;1174;p115"/>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94462" y="1960223"/>
            <a:ext cx="636000" cy="108095"/>
          </a:xfrm>
          <a:prstGeom prst="rect">
            <a:avLst/>
          </a:prstGeom>
          <a:noFill/>
          <a:ln>
            <a:noFill/>
          </a:ln>
        </p:spPr>
      </p:pic>
      <p:pic>
        <p:nvPicPr>
          <p:cNvPr id="1175" name="Google Shape;1175;p11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409474" y="1970332"/>
            <a:ext cx="594176" cy="87877"/>
          </a:xfrm>
          <a:prstGeom prst="rect">
            <a:avLst/>
          </a:prstGeom>
          <a:noFill/>
          <a:ln>
            <a:noFill/>
          </a:ln>
        </p:spPr>
      </p:pic>
      <p:pic>
        <p:nvPicPr>
          <p:cNvPr id="1176" name="Google Shape;1176;p115"/>
          <p:cNvPicPr preferRelativeResize="0"/>
          <p:nvPr/>
        </p:nvPicPr>
        <p:blipFill rotWithShape="1">
          <a:blip r:embed="rId20">
            <a:alphaModFix/>
          </a:blip>
          <a:srcRect/>
          <a:stretch/>
        </p:blipFill>
        <p:spPr>
          <a:xfrm>
            <a:off x="8624922" y="3467886"/>
            <a:ext cx="513600" cy="315000"/>
          </a:xfrm>
          <a:prstGeom prst="rect">
            <a:avLst/>
          </a:prstGeom>
          <a:noFill/>
          <a:ln>
            <a:noFill/>
          </a:ln>
        </p:spPr>
      </p:pic>
      <p:pic>
        <p:nvPicPr>
          <p:cNvPr id="1177" name="Google Shape;1177;p115"/>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3190590" y="3876128"/>
            <a:ext cx="414900" cy="358800"/>
          </a:xfrm>
          <a:prstGeom prst="rect">
            <a:avLst/>
          </a:prstGeom>
          <a:noFill/>
          <a:ln>
            <a:noFill/>
          </a:ln>
        </p:spPr>
      </p:pic>
      <p:pic>
        <p:nvPicPr>
          <p:cNvPr id="1178" name="Google Shape;1178;p115"/>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658278" y="3878678"/>
            <a:ext cx="663900" cy="353700"/>
          </a:xfrm>
          <a:prstGeom prst="rect">
            <a:avLst/>
          </a:prstGeom>
          <a:noFill/>
          <a:ln>
            <a:noFill/>
          </a:ln>
        </p:spPr>
      </p:pic>
      <p:pic>
        <p:nvPicPr>
          <p:cNvPr id="1179" name="Google Shape;1179;p115"/>
          <p:cNvPicPr preferRelativeResize="0"/>
          <p:nvPr/>
        </p:nvPicPr>
        <p:blipFill rotWithShape="1">
          <a:blip r:embed="rId23">
            <a:alphaModFix/>
          </a:blip>
          <a:srcRect/>
          <a:stretch/>
        </p:blipFill>
        <p:spPr>
          <a:xfrm>
            <a:off x="7209480" y="2214820"/>
            <a:ext cx="513600" cy="315000"/>
          </a:xfrm>
          <a:prstGeom prst="rect">
            <a:avLst/>
          </a:prstGeom>
          <a:noFill/>
          <a:ln>
            <a:noFill/>
          </a:ln>
        </p:spPr>
      </p:pic>
      <p:pic>
        <p:nvPicPr>
          <p:cNvPr id="1180" name="Google Shape;1180;p115"/>
          <p:cNvPicPr preferRelativeResize="0"/>
          <p:nvPr/>
        </p:nvPicPr>
        <p:blipFill rotWithShape="1">
          <a:blip r:embed="rId24" cstate="print">
            <a:alphaModFix/>
            <a:extLst>
              <a:ext uri="{28A0092B-C50C-407E-A947-70E740481C1C}">
                <a14:useLocalDpi xmlns:a14="http://schemas.microsoft.com/office/drawing/2010/main"/>
              </a:ext>
            </a:extLst>
          </a:blip>
          <a:srcRect t="15600" b="16982"/>
          <a:stretch/>
        </p:blipFill>
        <p:spPr>
          <a:xfrm>
            <a:off x="3169958" y="3105989"/>
            <a:ext cx="513600" cy="212400"/>
          </a:xfrm>
          <a:prstGeom prst="rect">
            <a:avLst/>
          </a:prstGeom>
          <a:noFill/>
          <a:ln>
            <a:noFill/>
          </a:ln>
        </p:spPr>
      </p:pic>
      <p:pic>
        <p:nvPicPr>
          <p:cNvPr id="1181" name="Google Shape;1181;p115"/>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6047516" y="3519036"/>
            <a:ext cx="743700" cy="212700"/>
          </a:xfrm>
          <a:prstGeom prst="rect">
            <a:avLst/>
          </a:prstGeom>
          <a:noFill/>
          <a:ln>
            <a:noFill/>
          </a:ln>
        </p:spPr>
      </p:pic>
      <p:pic>
        <p:nvPicPr>
          <p:cNvPr id="1182" name="Google Shape;1182;p115"/>
          <p:cNvPicPr preferRelativeResize="0"/>
          <p:nvPr/>
        </p:nvPicPr>
        <p:blipFill rotWithShape="1">
          <a:blip r:embed="rId26">
            <a:alphaModFix/>
          </a:blip>
          <a:srcRect/>
          <a:stretch/>
        </p:blipFill>
        <p:spPr>
          <a:xfrm>
            <a:off x="95623" y="4361494"/>
            <a:ext cx="553200" cy="339300"/>
          </a:xfrm>
          <a:prstGeom prst="rect">
            <a:avLst/>
          </a:prstGeom>
          <a:noFill/>
          <a:ln>
            <a:noFill/>
          </a:ln>
        </p:spPr>
      </p:pic>
      <p:pic>
        <p:nvPicPr>
          <p:cNvPr id="1183" name="Google Shape;1183;p115"/>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2125768" y="2681458"/>
            <a:ext cx="796500" cy="252900"/>
          </a:xfrm>
          <a:prstGeom prst="rect">
            <a:avLst/>
          </a:prstGeom>
          <a:noFill/>
          <a:ln>
            <a:noFill/>
          </a:ln>
        </p:spPr>
      </p:pic>
      <p:pic>
        <p:nvPicPr>
          <p:cNvPr id="1184" name="Google Shape;1184;p115"/>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5976709" y="3873315"/>
            <a:ext cx="594175" cy="364427"/>
          </a:xfrm>
          <a:prstGeom prst="rect">
            <a:avLst/>
          </a:prstGeom>
          <a:noFill/>
          <a:ln>
            <a:noFill/>
          </a:ln>
        </p:spPr>
      </p:pic>
      <p:pic>
        <p:nvPicPr>
          <p:cNvPr id="1185" name="Google Shape;1185;p115"/>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6710913" y="3898994"/>
            <a:ext cx="414900" cy="313068"/>
          </a:xfrm>
          <a:prstGeom prst="rect">
            <a:avLst/>
          </a:prstGeom>
          <a:noFill/>
          <a:ln>
            <a:noFill/>
          </a:ln>
        </p:spPr>
      </p:pic>
      <p:pic>
        <p:nvPicPr>
          <p:cNvPr id="1186" name="Google Shape;1186;p115"/>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379122" y="4440900"/>
            <a:ext cx="414900" cy="180489"/>
          </a:xfrm>
          <a:prstGeom prst="rect">
            <a:avLst/>
          </a:prstGeom>
          <a:noFill/>
          <a:ln>
            <a:noFill/>
          </a:ln>
        </p:spPr>
      </p:pic>
      <p:pic>
        <p:nvPicPr>
          <p:cNvPr id="1187" name="Google Shape;1187;p115" descr="logo-turbonomic.png"/>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4590251" y="3969762"/>
            <a:ext cx="553200" cy="171533"/>
          </a:xfrm>
          <a:prstGeom prst="rect">
            <a:avLst/>
          </a:prstGeom>
          <a:noFill/>
          <a:ln>
            <a:noFill/>
          </a:ln>
        </p:spPr>
      </p:pic>
      <p:pic>
        <p:nvPicPr>
          <p:cNvPr id="1188" name="Google Shape;1188;p115"/>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274767" y="2742740"/>
            <a:ext cx="585300" cy="130335"/>
          </a:xfrm>
          <a:prstGeom prst="rect">
            <a:avLst/>
          </a:prstGeom>
          <a:noFill/>
          <a:ln>
            <a:noFill/>
          </a:ln>
        </p:spPr>
      </p:pic>
      <p:pic>
        <p:nvPicPr>
          <p:cNvPr id="1189" name="Google Shape;1189;p115" descr="logo_styra.png"/>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833843" y="3449051"/>
            <a:ext cx="513600" cy="352670"/>
          </a:xfrm>
          <a:prstGeom prst="rect">
            <a:avLst/>
          </a:prstGeom>
          <a:noFill/>
          <a:ln>
            <a:noFill/>
          </a:ln>
        </p:spPr>
      </p:pic>
      <p:pic>
        <p:nvPicPr>
          <p:cNvPr id="1190" name="Google Shape;1190;p115"/>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3566850" y="4354648"/>
            <a:ext cx="471300" cy="352993"/>
          </a:xfrm>
          <a:prstGeom prst="rect">
            <a:avLst/>
          </a:prstGeom>
          <a:noFill/>
          <a:ln>
            <a:noFill/>
          </a:ln>
        </p:spPr>
      </p:pic>
      <p:pic>
        <p:nvPicPr>
          <p:cNvPr id="1191" name="Google Shape;1191;p115"/>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36467" y="3145883"/>
            <a:ext cx="513600" cy="132612"/>
          </a:xfrm>
          <a:prstGeom prst="rect">
            <a:avLst/>
          </a:prstGeom>
          <a:noFill/>
          <a:ln>
            <a:noFill/>
          </a:ln>
        </p:spPr>
      </p:pic>
      <p:pic>
        <p:nvPicPr>
          <p:cNvPr id="1192" name="Google Shape;1192;p11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728182" y="3542406"/>
            <a:ext cx="553200" cy="165960"/>
          </a:xfrm>
          <a:prstGeom prst="rect">
            <a:avLst/>
          </a:prstGeom>
          <a:noFill/>
          <a:ln>
            <a:noFill/>
          </a:ln>
        </p:spPr>
      </p:pic>
      <p:pic>
        <p:nvPicPr>
          <p:cNvPr id="1193" name="Google Shape;1193;p115"/>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5283480" y="3967692"/>
            <a:ext cx="553200" cy="175672"/>
          </a:xfrm>
          <a:prstGeom prst="rect">
            <a:avLst/>
          </a:prstGeom>
          <a:noFill/>
          <a:ln>
            <a:noFill/>
          </a:ln>
        </p:spPr>
      </p:pic>
      <p:pic>
        <p:nvPicPr>
          <p:cNvPr id="1194" name="Google Shape;1194;p11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775032" y="4390929"/>
            <a:ext cx="471300" cy="280431"/>
          </a:xfrm>
          <a:prstGeom prst="rect">
            <a:avLst/>
          </a:prstGeom>
          <a:noFill/>
          <a:ln>
            <a:noFill/>
          </a:ln>
        </p:spPr>
      </p:pic>
      <p:pic>
        <p:nvPicPr>
          <p:cNvPr id="1195" name="Google Shape;1195;p11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7939359" y="4326717"/>
            <a:ext cx="471300" cy="408854"/>
          </a:xfrm>
          <a:prstGeom prst="rect">
            <a:avLst/>
          </a:prstGeom>
          <a:noFill/>
          <a:ln>
            <a:noFill/>
          </a:ln>
        </p:spPr>
      </p:pic>
      <p:pic>
        <p:nvPicPr>
          <p:cNvPr id="1196" name="Google Shape;1196;p11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877171" y="3897930"/>
            <a:ext cx="355150" cy="315197"/>
          </a:xfrm>
          <a:prstGeom prst="rect">
            <a:avLst/>
          </a:prstGeom>
          <a:noFill/>
          <a:ln>
            <a:noFill/>
          </a:ln>
        </p:spPr>
      </p:pic>
      <p:pic>
        <p:nvPicPr>
          <p:cNvPr id="1197" name="Google Shape;1197;p115"/>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3745519" y="3946442"/>
            <a:ext cx="704702" cy="218173"/>
          </a:xfrm>
          <a:prstGeom prst="rect">
            <a:avLst/>
          </a:prstGeom>
          <a:noFill/>
          <a:ln>
            <a:noFill/>
          </a:ln>
        </p:spPr>
      </p:pic>
      <p:pic>
        <p:nvPicPr>
          <p:cNvPr id="1198" name="Google Shape;1198;p11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5926813" y="4460294"/>
            <a:ext cx="548700" cy="141700"/>
          </a:xfrm>
          <a:prstGeom prst="rect">
            <a:avLst/>
          </a:prstGeom>
          <a:noFill/>
          <a:ln>
            <a:noFill/>
          </a:ln>
        </p:spPr>
      </p:pic>
      <p:pic>
        <p:nvPicPr>
          <p:cNvPr id="1199" name="Google Shape;1199;p115" descr="数人云logo.jpg"/>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352216" y="3101987"/>
            <a:ext cx="743625" cy="220403"/>
          </a:xfrm>
          <a:prstGeom prst="rect">
            <a:avLst/>
          </a:prstGeom>
          <a:noFill/>
          <a:ln>
            <a:noFill/>
          </a:ln>
        </p:spPr>
      </p:pic>
      <p:pic>
        <p:nvPicPr>
          <p:cNvPr id="1200" name="Google Shape;1200;p115"/>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7886592" y="1478704"/>
            <a:ext cx="548700" cy="210098"/>
          </a:xfrm>
          <a:prstGeom prst="rect">
            <a:avLst/>
          </a:prstGeom>
          <a:noFill/>
          <a:ln>
            <a:noFill/>
          </a:ln>
        </p:spPr>
      </p:pic>
      <p:pic>
        <p:nvPicPr>
          <p:cNvPr id="1201" name="Google Shape;1201;p11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651957" y="1941672"/>
            <a:ext cx="636000" cy="145196"/>
          </a:xfrm>
          <a:prstGeom prst="rect">
            <a:avLst/>
          </a:prstGeom>
          <a:noFill/>
          <a:ln>
            <a:noFill/>
          </a:ln>
        </p:spPr>
      </p:pic>
      <p:pic>
        <p:nvPicPr>
          <p:cNvPr id="1202" name="Google Shape;1202;p115"/>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3324009" y="3458066"/>
            <a:ext cx="471300" cy="334640"/>
          </a:xfrm>
          <a:prstGeom prst="rect">
            <a:avLst/>
          </a:prstGeom>
          <a:noFill/>
          <a:ln>
            <a:noFill/>
          </a:ln>
        </p:spPr>
      </p:pic>
      <p:pic>
        <p:nvPicPr>
          <p:cNvPr id="1203" name="Google Shape;1203;p11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0259" y="2659755"/>
            <a:ext cx="548700" cy="296306"/>
          </a:xfrm>
          <a:prstGeom prst="rect">
            <a:avLst/>
          </a:prstGeom>
          <a:noFill/>
          <a:ln>
            <a:noFill/>
          </a:ln>
        </p:spPr>
      </p:pic>
      <p:pic>
        <p:nvPicPr>
          <p:cNvPr id="1204" name="Google Shape;1204;p115"/>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7792682" y="2704131"/>
            <a:ext cx="548700" cy="207555"/>
          </a:xfrm>
          <a:prstGeom prst="rect">
            <a:avLst/>
          </a:prstGeom>
          <a:noFill/>
          <a:ln>
            <a:noFill/>
          </a:ln>
        </p:spPr>
      </p:pic>
      <p:pic>
        <p:nvPicPr>
          <p:cNvPr id="1205" name="Google Shape;1205;p115"/>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531201" y="1022760"/>
            <a:ext cx="743625" cy="260281"/>
          </a:xfrm>
          <a:prstGeom prst="rect">
            <a:avLst/>
          </a:prstGeom>
          <a:noFill/>
          <a:ln>
            <a:noFill/>
          </a:ln>
        </p:spPr>
      </p:pic>
      <p:pic>
        <p:nvPicPr>
          <p:cNvPr id="1206" name="Google Shape;1206;p11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589404" y="4357940"/>
            <a:ext cx="471300" cy="346409"/>
          </a:xfrm>
          <a:prstGeom prst="rect">
            <a:avLst/>
          </a:prstGeom>
          <a:noFill/>
          <a:ln>
            <a:noFill/>
          </a:ln>
        </p:spPr>
      </p:pic>
      <p:pic>
        <p:nvPicPr>
          <p:cNvPr id="1207" name="Google Shape;1207;p11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1535179" y="3562998"/>
            <a:ext cx="594150" cy="124777"/>
          </a:xfrm>
          <a:prstGeom prst="rect">
            <a:avLst/>
          </a:prstGeom>
          <a:noFill/>
          <a:ln>
            <a:noFill/>
          </a:ln>
        </p:spPr>
      </p:pic>
      <p:pic>
        <p:nvPicPr>
          <p:cNvPr id="1208" name="Google Shape;1208;p11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1773572" y="1076488"/>
            <a:ext cx="675000" cy="152826"/>
          </a:xfrm>
          <a:prstGeom prst="rect">
            <a:avLst/>
          </a:prstGeom>
          <a:noFill/>
          <a:ln>
            <a:noFill/>
          </a:ln>
        </p:spPr>
      </p:pic>
      <p:pic>
        <p:nvPicPr>
          <p:cNvPr id="1209" name="Google Shape;1209;p115"/>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2289997" y="1466449"/>
            <a:ext cx="663899" cy="234608"/>
          </a:xfrm>
          <a:prstGeom prst="rect">
            <a:avLst/>
          </a:prstGeom>
          <a:noFill/>
          <a:ln>
            <a:noFill/>
          </a:ln>
        </p:spPr>
      </p:pic>
      <p:pic>
        <p:nvPicPr>
          <p:cNvPr id="1210" name="Google Shape;1210;p115"/>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063917" y="2285922"/>
            <a:ext cx="471300" cy="172797"/>
          </a:xfrm>
          <a:prstGeom prst="rect">
            <a:avLst/>
          </a:prstGeom>
          <a:noFill/>
          <a:ln>
            <a:noFill/>
          </a:ln>
        </p:spPr>
      </p:pic>
      <p:pic>
        <p:nvPicPr>
          <p:cNvPr id="1211" name="Google Shape;1211;p115"/>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170941" y="4350312"/>
            <a:ext cx="471300" cy="361665"/>
          </a:xfrm>
          <a:prstGeom prst="rect">
            <a:avLst/>
          </a:prstGeom>
          <a:noFill/>
          <a:ln>
            <a:noFill/>
          </a:ln>
        </p:spPr>
      </p:pic>
      <p:pic>
        <p:nvPicPr>
          <p:cNvPr id="1212" name="Google Shape;1212;p115"/>
          <p:cNvPicPr preferRelativeResize="0"/>
          <p:nvPr/>
        </p:nvPicPr>
        <p:blipFill rotWithShape="1">
          <a:blip r:embed="rId56" cstate="print">
            <a:alphaModFix/>
            <a:extLst>
              <a:ext uri="{28A0092B-C50C-407E-A947-70E740481C1C}">
                <a14:useLocalDpi xmlns:a14="http://schemas.microsoft.com/office/drawing/2010/main"/>
              </a:ext>
            </a:extLst>
          </a:blip>
          <a:srcRect l="3777" r="4529" b="12587"/>
          <a:stretch/>
        </p:blipFill>
        <p:spPr>
          <a:xfrm>
            <a:off x="4287553" y="3112064"/>
            <a:ext cx="777900" cy="200250"/>
          </a:xfrm>
          <a:prstGeom prst="rect">
            <a:avLst/>
          </a:prstGeom>
          <a:noFill/>
          <a:ln>
            <a:noFill/>
          </a:ln>
        </p:spPr>
      </p:pic>
      <p:pic>
        <p:nvPicPr>
          <p:cNvPr id="1213" name="Google Shape;1213;p115"/>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64825" y="3559399"/>
            <a:ext cx="471300" cy="131974"/>
          </a:xfrm>
          <a:prstGeom prst="rect">
            <a:avLst/>
          </a:prstGeom>
          <a:noFill/>
          <a:ln>
            <a:noFill/>
          </a:ln>
        </p:spPr>
      </p:pic>
      <p:pic>
        <p:nvPicPr>
          <p:cNvPr id="1214" name="Google Shape;1214;p115"/>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5189876" y="3166626"/>
            <a:ext cx="594150" cy="91125"/>
          </a:xfrm>
          <a:prstGeom prst="rect">
            <a:avLst/>
          </a:prstGeom>
          <a:noFill/>
          <a:ln>
            <a:noFill/>
          </a:ln>
        </p:spPr>
      </p:pic>
      <p:pic>
        <p:nvPicPr>
          <p:cNvPr id="1215" name="Google Shape;1215;p115"/>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7265842" y="3996153"/>
            <a:ext cx="471300" cy="118751"/>
          </a:xfrm>
          <a:prstGeom prst="rect">
            <a:avLst/>
          </a:prstGeom>
          <a:noFill/>
          <a:ln>
            <a:noFill/>
          </a:ln>
        </p:spPr>
      </p:pic>
      <p:pic>
        <p:nvPicPr>
          <p:cNvPr id="1216" name="Google Shape;1216;p115"/>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4306" y="2194745"/>
            <a:ext cx="355150" cy="355150"/>
          </a:xfrm>
          <a:prstGeom prst="rect">
            <a:avLst/>
          </a:prstGeom>
          <a:noFill/>
          <a:ln>
            <a:noFill/>
          </a:ln>
        </p:spPr>
      </p:pic>
      <p:pic>
        <p:nvPicPr>
          <p:cNvPr id="1217" name="Google Shape;1217;p115"/>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75129" y="955841"/>
            <a:ext cx="355150" cy="394119"/>
          </a:xfrm>
          <a:prstGeom prst="rect">
            <a:avLst/>
          </a:prstGeom>
          <a:noFill/>
          <a:ln>
            <a:noFill/>
          </a:ln>
        </p:spPr>
      </p:pic>
      <p:pic>
        <p:nvPicPr>
          <p:cNvPr id="1218" name="Google Shape;1218;p115"/>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582643" y="1013556"/>
            <a:ext cx="471300" cy="278690"/>
          </a:xfrm>
          <a:prstGeom prst="rect">
            <a:avLst/>
          </a:prstGeom>
          <a:noFill/>
          <a:ln>
            <a:noFill/>
          </a:ln>
        </p:spPr>
      </p:pic>
      <p:pic>
        <p:nvPicPr>
          <p:cNvPr id="1219" name="Google Shape;1219;p115"/>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021471" y="2616028"/>
            <a:ext cx="777900" cy="383759"/>
          </a:xfrm>
          <a:prstGeom prst="rect">
            <a:avLst/>
          </a:prstGeom>
          <a:noFill/>
          <a:ln>
            <a:noFill/>
          </a:ln>
        </p:spPr>
      </p:pic>
      <p:pic>
        <p:nvPicPr>
          <p:cNvPr id="1220" name="Google Shape;1220;p115"/>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3807981" y="3090038"/>
            <a:ext cx="355150" cy="244302"/>
          </a:xfrm>
          <a:prstGeom prst="rect">
            <a:avLst/>
          </a:prstGeom>
          <a:noFill/>
          <a:ln>
            <a:noFill/>
          </a:ln>
        </p:spPr>
      </p:pic>
      <p:pic>
        <p:nvPicPr>
          <p:cNvPr id="1221" name="Google Shape;1221;p115"/>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861611" y="1064028"/>
            <a:ext cx="675000" cy="177745"/>
          </a:xfrm>
          <a:prstGeom prst="rect">
            <a:avLst/>
          </a:prstGeom>
          <a:noFill/>
          <a:ln>
            <a:noFill/>
          </a:ln>
        </p:spPr>
      </p:pic>
      <p:pic>
        <p:nvPicPr>
          <p:cNvPr id="1222" name="Google Shape;1222;p115"/>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217795" y="1894668"/>
            <a:ext cx="355150" cy="239206"/>
          </a:xfrm>
          <a:prstGeom prst="rect">
            <a:avLst/>
          </a:prstGeom>
          <a:noFill/>
          <a:ln>
            <a:noFill/>
          </a:ln>
        </p:spPr>
      </p:pic>
      <p:pic>
        <p:nvPicPr>
          <p:cNvPr id="1223" name="Google Shape;1223;p115"/>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909522" y="1430093"/>
            <a:ext cx="594150" cy="307321"/>
          </a:xfrm>
          <a:prstGeom prst="rect">
            <a:avLst/>
          </a:prstGeom>
          <a:noFill/>
          <a:ln>
            <a:noFill/>
          </a:ln>
        </p:spPr>
      </p:pic>
      <p:pic>
        <p:nvPicPr>
          <p:cNvPr id="1224" name="Google Shape;1224;p115"/>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6348897" y="3066780"/>
            <a:ext cx="414900" cy="290818"/>
          </a:xfrm>
          <a:prstGeom prst="rect">
            <a:avLst/>
          </a:prstGeom>
          <a:noFill/>
          <a:ln>
            <a:noFill/>
          </a:ln>
        </p:spPr>
      </p:pic>
      <p:pic>
        <p:nvPicPr>
          <p:cNvPr id="1225" name="Google Shape;1225;p115"/>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19729" y="2238431"/>
            <a:ext cx="513600" cy="267779"/>
          </a:xfrm>
          <a:prstGeom prst="rect">
            <a:avLst/>
          </a:prstGeom>
          <a:noFill/>
          <a:ln>
            <a:noFill/>
          </a:ln>
        </p:spPr>
      </p:pic>
      <p:pic>
        <p:nvPicPr>
          <p:cNvPr id="1226" name="Google Shape;1226;p115"/>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81613" y="4440022"/>
            <a:ext cx="675000" cy="182246"/>
          </a:xfrm>
          <a:prstGeom prst="rect">
            <a:avLst/>
          </a:prstGeom>
          <a:noFill/>
          <a:ln>
            <a:noFill/>
          </a:ln>
        </p:spPr>
      </p:pic>
      <p:pic>
        <p:nvPicPr>
          <p:cNvPr id="1227" name="Google Shape;1227;p115"/>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908449" y="3042539"/>
            <a:ext cx="316025" cy="339300"/>
          </a:xfrm>
          <a:prstGeom prst="rect">
            <a:avLst/>
          </a:prstGeom>
          <a:noFill/>
          <a:ln>
            <a:noFill/>
          </a:ln>
        </p:spPr>
      </p:pic>
      <p:pic>
        <p:nvPicPr>
          <p:cNvPr id="1228" name="Google Shape;1228;p115"/>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5323254" y="1069972"/>
            <a:ext cx="743625" cy="165857"/>
          </a:xfrm>
          <a:prstGeom prst="rect">
            <a:avLst/>
          </a:prstGeom>
          <a:noFill/>
          <a:ln>
            <a:noFill/>
          </a:ln>
        </p:spPr>
      </p:pic>
      <p:pic>
        <p:nvPicPr>
          <p:cNvPr id="1229" name="Google Shape;1229;p115"/>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8440585" y="2733451"/>
            <a:ext cx="636001" cy="148914"/>
          </a:xfrm>
          <a:prstGeom prst="rect">
            <a:avLst/>
          </a:prstGeom>
          <a:noFill/>
          <a:ln>
            <a:noFill/>
          </a:ln>
        </p:spPr>
      </p:pic>
      <p:pic>
        <p:nvPicPr>
          <p:cNvPr id="1230" name="Google Shape;1230;p115"/>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578751" y="3560990"/>
            <a:ext cx="594175" cy="128792"/>
          </a:xfrm>
          <a:prstGeom prst="rect">
            <a:avLst/>
          </a:prstGeom>
          <a:noFill/>
          <a:ln>
            <a:noFill/>
          </a:ln>
        </p:spPr>
      </p:pic>
      <p:pic>
        <p:nvPicPr>
          <p:cNvPr id="1231" name="Google Shape;1231;p115"/>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888220" y="3047712"/>
            <a:ext cx="316050" cy="328954"/>
          </a:xfrm>
          <a:prstGeom prst="rect">
            <a:avLst/>
          </a:prstGeom>
          <a:noFill/>
          <a:ln>
            <a:noFill/>
          </a:ln>
        </p:spPr>
      </p:pic>
      <p:pic>
        <p:nvPicPr>
          <p:cNvPr id="1232" name="Google Shape;1232;p115"/>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4635490" y="2197265"/>
            <a:ext cx="471300" cy="350110"/>
          </a:xfrm>
          <a:prstGeom prst="rect">
            <a:avLst/>
          </a:prstGeom>
          <a:noFill/>
          <a:ln>
            <a:noFill/>
          </a:ln>
        </p:spPr>
      </p:pic>
      <p:pic>
        <p:nvPicPr>
          <p:cNvPr id="1233" name="Google Shape;1233;p115"/>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46949" y="3885501"/>
            <a:ext cx="471300" cy="340055"/>
          </a:xfrm>
          <a:prstGeom prst="rect">
            <a:avLst/>
          </a:prstGeom>
          <a:noFill/>
          <a:ln>
            <a:noFill/>
          </a:ln>
        </p:spPr>
      </p:pic>
      <p:pic>
        <p:nvPicPr>
          <p:cNvPr id="1234" name="Google Shape;1234;p115"/>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7156047" y="1047630"/>
            <a:ext cx="553200" cy="210541"/>
          </a:xfrm>
          <a:prstGeom prst="rect">
            <a:avLst/>
          </a:prstGeom>
          <a:noFill/>
          <a:ln>
            <a:noFill/>
          </a:ln>
        </p:spPr>
      </p:pic>
      <p:pic>
        <p:nvPicPr>
          <p:cNvPr id="1235" name="Google Shape;1235;p115"/>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3647620" y="2198268"/>
            <a:ext cx="316025" cy="348103"/>
          </a:xfrm>
          <a:prstGeom prst="rect">
            <a:avLst/>
          </a:prstGeom>
          <a:noFill/>
          <a:ln>
            <a:noFill/>
          </a:ln>
        </p:spPr>
      </p:pic>
      <p:pic>
        <p:nvPicPr>
          <p:cNvPr id="1236" name="Google Shape;1236;p115"/>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2306936" y="3993260"/>
            <a:ext cx="743625" cy="124537"/>
          </a:xfrm>
          <a:prstGeom prst="rect">
            <a:avLst/>
          </a:prstGeom>
          <a:noFill/>
          <a:ln>
            <a:noFill/>
          </a:ln>
        </p:spPr>
      </p:pic>
      <p:pic>
        <p:nvPicPr>
          <p:cNvPr id="1237" name="Google Shape;1237;p115"/>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2839885" y="4420227"/>
            <a:ext cx="594175" cy="221835"/>
          </a:xfrm>
          <a:prstGeom prst="rect">
            <a:avLst/>
          </a:prstGeom>
          <a:noFill/>
          <a:ln>
            <a:noFill/>
          </a:ln>
        </p:spPr>
      </p:pic>
      <p:pic>
        <p:nvPicPr>
          <p:cNvPr id="1238" name="Google Shape;1238;p115"/>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7179879" y="2712648"/>
            <a:ext cx="513600" cy="190521"/>
          </a:xfrm>
          <a:prstGeom prst="rect">
            <a:avLst/>
          </a:prstGeom>
          <a:noFill/>
          <a:ln>
            <a:noFill/>
          </a:ln>
        </p:spPr>
      </p:pic>
      <p:pic>
        <p:nvPicPr>
          <p:cNvPr id="1239" name="Google Shape;1239;p115"/>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6375976" y="2710425"/>
            <a:ext cx="704700" cy="194967"/>
          </a:xfrm>
          <a:prstGeom prst="rect">
            <a:avLst/>
          </a:prstGeom>
          <a:noFill/>
          <a:ln>
            <a:noFill/>
          </a:ln>
        </p:spPr>
      </p:pic>
      <p:pic>
        <p:nvPicPr>
          <p:cNvPr id="1240" name="Google Shape;1240;p115"/>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1441265" y="2704621"/>
            <a:ext cx="585301" cy="206574"/>
          </a:xfrm>
          <a:prstGeom prst="rect">
            <a:avLst/>
          </a:prstGeom>
          <a:noFill/>
          <a:ln>
            <a:noFill/>
          </a:ln>
        </p:spPr>
      </p:pic>
      <p:pic>
        <p:nvPicPr>
          <p:cNvPr id="1241" name="Google Shape;1241;p115"/>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7335269" y="4342565"/>
            <a:ext cx="471300" cy="377159"/>
          </a:xfrm>
          <a:prstGeom prst="rect">
            <a:avLst/>
          </a:prstGeom>
          <a:noFill/>
          <a:ln>
            <a:noFill/>
          </a:ln>
        </p:spPr>
      </p:pic>
      <p:pic>
        <p:nvPicPr>
          <p:cNvPr id="1242" name="Google Shape;1242;p115"/>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8688975" y="986534"/>
            <a:ext cx="355150" cy="332732"/>
          </a:xfrm>
          <a:prstGeom prst="rect">
            <a:avLst/>
          </a:prstGeom>
          <a:noFill/>
          <a:ln>
            <a:noFill/>
          </a:ln>
        </p:spPr>
      </p:pic>
      <p:pic>
        <p:nvPicPr>
          <p:cNvPr id="1243" name="Google Shape;1243;p115"/>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7067053" y="1957318"/>
            <a:ext cx="513600" cy="113905"/>
          </a:xfrm>
          <a:prstGeom prst="rect">
            <a:avLst/>
          </a:prstGeom>
          <a:noFill/>
          <a:ln>
            <a:noFill/>
          </a:ln>
        </p:spPr>
      </p:pic>
      <p:pic>
        <p:nvPicPr>
          <p:cNvPr id="1244" name="Google Shape;1244;p115"/>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678162" y="2697631"/>
            <a:ext cx="663900" cy="220553"/>
          </a:xfrm>
          <a:prstGeom prst="rect">
            <a:avLst/>
          </a:prstGeom>
          <a:noFill/>
          <a:ln>
            <a:noFill/>
          </a:ln>
        </p:spPr>
      </p:pic>
      <p:pic>
        <p:nvPicPr>
          <p:cNvPr id="1245" name="Google Shape;1245;p115"/>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8372350" y="3966601"/>
            <a:ext cx="743625" cy="177854"/>
          </a:xfrm>
          <a:prstGeom prst="rect">
            <a:avLst/>
          </a:prstGeom>
          <a:noFill/>
          <a:ln>
            <a:noFill/>
          </a:ln>
        </p:spPr>
      </p:pic>
      <p:pic>
        <p:nvPicPr>
          <p:cNvPr id="1246" name="Google Shape;1246;p115"/>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6608303" y="4410322"/>
            <a:ext cx="594175" cy="241645"/>
          </a:xfrm>
          <a:prstGeom prst="rect">
            <a:avLst/>
          </a:prstGeom>
          <a:noFill/>
          <a:ln>
            <a:noFill/>
          </a:ln>
        </p:spPr>
      </p:pic>
      <p:pic>
        <p:nvPicPr>
          <p:cNvPr id="1247" name="Google Shape;1247;p115"/>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8437224" y="2302358"/>
            <a:ext cx="675000" cy="139924"/>
          </a:xfrm>
          <a:prstGeom prst="rect">
            <a:avLst/>
          </a:prstGeom>
          <a:noFill/>
          <a:ln>
            <a:noFill/>
          </a:ln>
        </p:spPr>
      </p:pic>
      <p:pic>
        <p:nvPicPr>
          <p:cNvPr id="1248" name="Google Shape;1248;p115"/>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7390069" y="3475511"/>
            <a:ext cx="513600" cy="299750"/>
          </a:xfrm>
          <a:prstGeom prst="rect">
            <a:avLst/>
          </a:prstGeom>
          <a:noFill/>
          <a:ln>
            <a:noFill/>
          </a:ln>
        </p:spPr>
      </p:pic>
      <p:pic>
        <p:nvPicPr>
          <p:cNvPr id="1249" name="Google Shape;1249;p115"/>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171956" y="3548347"/>
            <a:ext cx="513600" cy="154078"/>
          </a:xfrm>
          <a:prstGeom prst="rect">
            <a:avLst/>
          </a:prstGeom>
          <a:noFill/>
          <a:ln>
            <a:noFill/>
          </a:ln>
        </p:spPr>
      </p:pic>
      <p:pic>
        <p:nvPicPr>
          <p:cNvPr id="1250" name="Google Shape;1250;p115"/>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3070458" y="1500453"/>
            <a:ext cx="796500" cy="166601"/>
          </a:xfrm>
          <a:prstGeom prst="rect">
            <a:avLst/>
          </a:prstGeom>
          <a:noFill/>
          <a:ln>
            <a:noFill/>
          </a:ln>
        </p:spPr>
      </p:pic>
      <p:pic>
        <p:nvPicPr>
          <p:cNvPr id="1251" name="Google Shape;1251;p115"/>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5801130" y="1945522"/>
            <a:ext cx="513600" cy="137498"/>
          </a:xfrm>
          <a:prstGeom prst="rect">
            <a:avLst/>
          </a:prstGeom>
          <a:noFill/>
          <a:ln>
            <a:noFill/>
          </a:ln>
        </p:spPr>
      </p:pic>
      <p:pic>
        <p:nvPicPr>
          <p:cNvPr id="1252" name="Google Shape;1252;p115"/>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97144" y="3048149"/>
            <a:ext cx="414900" cy="328079"/>
          </a:xfrm>
          <a:prstGeom prst="rect">
            <a:avLst/>
          </a:prstGeom>
          <a:noFill/>
          <a:ln>
            <a:noFill/>
          </a:ln>
        </p:spPr>
      </p:pic>
      <p:pic>
        <p:nvPicPr>
          <p:cNvPr id="1253" name="Google Shape;1253;p115"/>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7328693" y="3123883"/>
            <a:ext cx="899100" cy="176611"/>
          </a:xfrm>
          <a:prstGeom prst="rect">
            <a:avLst/>
          </a:prstGeom>
          <a:noFill/>
          <a:ln>
            <a:noFill/>
          </a:ln>
        </p:spPr>
      </p:pic>
      <p:pic>
        <p:nvPicPr>
          <p:cNvPr id="1254" name="Google Shape;1254;p115"/>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3837935" y="3557319"/>
            <a:ext cx="832500" cy="136135"/>
          </a:xfrm>
          <a:prstGeom prst="rect">
            <a:avLst/>
          </a:prstGeom>
          <a:noFill/>
          <a:ln>
            <a:noFill/>
          </a:ln>
        </p:spPr>
      </p:pic>
      <p:pic>
        <p:nvPicPr>
          <p:cNvPr id="1255" name="Google Shape;1255;p115"/>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1462207" y="3961947"/>
            <a:ext cx="704700" cy="187162"/>
          </a:xfrm>
          <a:prstGeom prst="rect">
            <a:avLst/>
          </a:prstGeom>
          <a:noFill/>
          <a:ln>
            <a:noFill/>
          </a:ln>
        </p:spPr>
      </p:pic>
      <p:pic>
        <p:nvPicPr>
          <p:cNvPr id="1256" name="Google Shape;1256;p115"/>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3898574" y="2652508"/>
            <a:ext cx="276990" cy="310800"/>
          </a:xfrm>
          <a:prstGeom prst="rect">
            <a:avLst/>
          </a:prstGeom>
          <a:noFill/>
          <a:ln>
            <a:noFill/>
          </a:ln>
        </p:spPr>
      </p:pic>
      <p:pic>
        <p:nvPicPr>
          <p:cNvPr id="1257" name="Google Shape;1257;p115"/>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7946295" y="3561033"/>
            <a:ext cx="636000" cy="128706"/>
          </a:xfrm>
          <a:prstGeom prst="rect">
            <a:avLst/>
          </a:prstGeom>
          <a:noFill/>
          <a:ln>
            <a:noFill/>
          </a:ln>
        </p:spPr>
      </p:pic>
      <p:pic>
        <p:nvPicPr>
          <p:cNvPr id="1258" name="Google Shape;1258;p115"/>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5207062" y="2281083"/>
            <a:ext cx="636000" cy="182475"/>
          </a:xfrm>
          <a:prstGeom prst="rect">
            <a:avLst/>
          </a:prstGeom>
          <a:noFill/>
          <a:ln>
            <a:noFill/>
          </a:ln>
        </p:spPr>
      </p:pic>
      <p:pic>
        <p:nvPicPr>
          <p:cNvPr id="1259" name="Google Shape;1259;p115"/>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8551854" y="1471023"/>
            <a:ext cx="513600" cy="225461"/>
          </a:xfrm>
          <a:prstGeom prst="rect">
            <a:avLst/>
          </a:prstGeom>
          <a:noFill/>
          <a:ln>
            <a:noFill/>
          </a:ln>
        </p:spPr>
      </p:pic>
      <p:pic>
        <p:nvPicPr>
          <p:cNvPr id="1260" name="Google Shape;1260;p115"/>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4959270" y="2720338"/>
            <a:ext cx="704700" cy="175139"/>
          </a:xfrm>
          <a:prstGeom prst="rect">
            <a:avLst/>
          </a:prstGeom>
          <a:noFill/>
          <a:ln>
            <a:noFill/>
          </a:ln>
        </p:spPr>
      </p:pic>
      <p:pic>
        <p:nvPicPr>
          <p:cNvPr id="1261" name="Google Shape;1261;p115"/>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8535175" y="1926010"/>
            <a:ext cx="548700" cy="176521"/>
          </a:xfrm>
          <a:prstGeom prst="rect">
            <a:avLst/>
          </a:prstGeom>
          <a:noFill/>
          <a:ln>
            <a:noFill/>
          </a:ln>
        </p:spPr>
      </p:pic>
      <p:pic>
        <p:nvPicPr>
          <p:cNvPr id="1262" name="Google Shape;1262;p115"/>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5366968" y="1905496"/>
            <a:ext cx="355150" cy="217550"/>
          </a:xfrm>
          <a:prstGeom prst="rect">
            <a:avLst/>
          </a:prstGeom>
          <a:noFill/>
          <a:ln>
            <a:noFill/>
          </a:ln>
        </p:spPr>
      </p:pic>
      <p:pic>
        <p:nvPicPr>
          <p:cNvPr id="1263" name="Google Shape;1263;p115"/>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2193494" y="4406348"/>
            <a:ext cx="513600" cy="249593"/>
          </a:xfrm>
          <a:prstGeom prst="rect">
            <a:avLst/>
          </a:prstGeom>
          <a:noFill/>
          <a:ln>
            <a:noFill/>
          </a:ln>
        </p:spPr>
      </p:pic>
      <p:pic>
        <p:nvPicPr>
          <p:cNvPr id="1264" name="Google Shape;1264;p115"/>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7355130" y="1456694"/>
            <a:ext cx="414900" cy="254118"/>
          </a:xfrm>
          <a:prstGeom prst="rect">
            <a:avLst/>
          </a:prstGeom>
          <a:noFill/>
          <a:ln>
            <a:noFill/>
          </a:ln>
        </p:spPr>
      </p:pic>
      <p:pic>
        <p:nvPicPr>
          <p:cNvPr id="1265" name="Google Shape;1265;p115"/>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7823352" y="2315164"/>
            <a:ext cx="513600" cy="114313"/>
          </a:xfrm>
          <a:prstGeom prst="rect">
            <a:avLst/>
          </a:prstGeom>
          <a:noFill/>
          <a:ln>
            <a:noFill/>
          </a:ln>
        </p:spPr>
      </p:pic>
      <p:pic>
        <p:nvPicPr>
          <p:cNvPr id="1266" name="Google Shape;1266;p115"/>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2574235" y="3020958"/>
            <a:ext cx="471300" cy="382462"/>
          </a:xfrm>
          <a:prstGeom prst="rect">
            <a:avLst/>
          </a:prstGeom>
          <a:noFill/>
          <a:ln>
            <a:noFill/>
          </a:ln>
        </p:spPr>
      </p:pic>
      <p:pic>
        <p:nvPicPr>
          <p:cNvPr id="1267" name="Google Shape;1267;p115"/>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1620234" y="1409545"/>
            <a:ext cx="553200" cy="348417"/>
          </a:xfrm>
          <a:prstGeom prst="rect">
            <a:avLst/>
          </a:prstGeom>
          <a:noFill/>
          <a:ln>
            <a:noFill/>
          </a:ln>
        </p:spPr>
      </p:pic>
      <p:pic>
        <p:nvPicPr>
          <p:cNvPr id="1268" name="Google Shape;1268;p115"/>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2189025" y="2266069"/>
            <a:ext cx="594150" cy="212503"/>
          </a:xfrm>
          <a:prstGeom prst="rect">
            <a:avLst/>
          </a:prstGeom>
          <a:noFill/>
          <a:ln>
            <a:noFill/>
          </a:ln>
        </p:spPr>
      </p:pic>
      <p:pic>
        <p:nvPicPr>
          <p:cNvPr id="1269" name="Google Shape;1269;p115"/>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1274489" y="3135042"/>
            <a:ext cx="636000" cy="154294"/>
          </a:xfrm>
          <a:prstGeom prst="rect">
            <a:avLst/>
          </a:prstGeom>
          <a:noFill/>
          <a:ln>
            <a:noFill/>
          </a:ln>
        </p:spPr>
      </p:pic>
      <p:pic>
        <p:nvPicPr>
          <p:cNvPr id="1270" name="Google Shape;1270;p115"/>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7659664" y="1955173"/>
            <a:ext cx="796500" cy="118195"/>
          </a:xfrm>
          <a:prstGeom prst="rect">
            <a:avLst/>
          </a:prstGeom>
          <a:noFill/>
          <a:ln>
            <a:noFill/>
          </a:ln>
        </p:spPr>
      </p:pic>
      <p:pic>
        <p:nvPicPr>
          <p:cNvPr id="1271" name="Google Shape;1271;p115"/>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1215553" y="3480795"/>
            <a:ext cx="277000" cy="289183"/>
          </a:xfrm>
          <a:prstGeom prst="rect">
            <a:avLst/>
          </a:prstGeom>
          <a:noFill/>
          <a:ln>
            <a:noFill/>
          </a:ln>
        </p:spPr>
      </p:pic>
      <p:pic>
        <p:nvPicPr>
          <p:cNvPr id="1272" name="Google Shape;1272;p115"/>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2082661" y="1900754"/>
            <a:ext cx="471300" cy="227034"/>
          </a:xfrm>
          <a:prstGeom prst="rect">
            <a:avLst/>
          </a:prstGeom>
          <a:noFill/>
          <a:ln>
            <a:noFill/>
          </a:ln>
        </p:spPr>
      </p:pic>
      <p:pic>
        <p:nvPicPr>
          <p:cNvPr id="1273" name="Google Shape;1273;p115"/>
          <p:cNvPicPr preferRelativeResize="0"/>
          <p:nvPr/>
        </p:nvPicPr>
        <p:blipFill rotWithShape="1">
          <a:blip r:embed="rId117" cstate="print">
            <a:alphaModFix/>
            <a:extLst>
              <a:ext uri="{28A0092B-C50C-407E-A947-70E740481C1C}">
                <a14:useLocalDpi xmlns:a14="http://schemas.microsoft.com/office/drawing/2010/main"/>
              </a:ext>
            </a:extLst>
          </a:blip>
          <a:srcRect t="30971" b="28909"/>
          <a:stretch/>
        </p:blipFill>
        <p:spPr>
          <a:xfrm>
            <a:off x="1133602" y="2255020"/>
            <a:ext cx="955151" cy="234600"/>
          </a:xfrm>
          <a:prstGeom prst="rect">
            <a:avLst/>
          </a:prstGeom>
          <a:noFill/>
          <a:ln>
            <a:noFill/>
          </a:ln>
        </p:spPr>
      </p:pic>
      <p:pic>
        <p:nvPicPr>
          <p:cNvPr id="1274" name="Google Shape;1274;p115"/>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5943335" y="2190397"/>
            <a:ext cx="594300" cy="363845"/>
          </a:xfrm>
          <a:prstGeom prst="rect">
            <a:avLst/>
          </a:prstGeom>
          <a:noFill/>
          <a:ln>
            <a:noFill/>
          </a:ln>
        </p:spPr>
      </p:pic>
      <p:pic>
        <p:nvPicPr>
          <p:cNvPr id="1275" name="Google Shape;1275;p115"/>
          <p:cNvPicPr preferRelativeResize="0"/>
          <p:nvPr/>
        </p:nvPicPr>
        <p:blipFill rotWithShape="1">
          <a:blip r:embed="rId119" cstate="print">
            <a:alphaModFix/>
            <a:extLst>
              <a:ext uri="{28A0092B-C50C-407E-A947-70E740481C1C}">
                <a14:useLocalDpi xmlns:a14="http://schemas.microsoft.com/office/drawing/2010/main"/>
              </a:ext>
            </a:extLst>
          </a:blip>
          <a:srcRect/>
          <a:stretch/>
        </p:blipFill>
        <p:spPr>
          <a:xfrm>
            <a:off x="8543450" y="4411571"/>
            <a:ext cx="585300" cy="239148"/>
          </a:xfrm>
          <a:prstGeom prst="rect">
            <a:avLst/>
          </a:prstGeom>
          <a:noFill/>
          <a:ln>
            <a:noFill/>
          </a:ln>
        </p:spPr>
      </p:pic>
      <p:pic>
        <p:nvPicPr>
          <p:cNvPr id="1276" name="Google Shape;1276;p115"/>
          <p:cNvPicPr preferRelativeResize="0"/>
          <p:nvPr/>
        </p:nvPicPr>
        <p:blipFill rotWithShape="1">
          <a:blip r:embed="rId120" cstate="print">
            <a:alphaModFix/>
            <a:extLst>
              <a:ext uri="{28A0092B-C50C-407E-A947-70E740481C1C}">
                <a14:useLocalDpi xmlns:a14="http://schemas.microsoft.com/office/drawing/2010/main"/>
              </a:ext>
            </a:extLst>
          </a:blip>
          <a:srcRect/>
          <a:stretch/>
        </p:blipFill>
        <p:spPr>
          <a:xfrm>
            <a:off x="4713062" y="3458708"/>
            <a:ext cx="471300" cy="333356"/>
          </a:xfrm>
          <a:prstGeom prst="rect">
            <a:avLst/>
          </a:prstGeom>
          <a:noFill/>
          <a:ln>
            <a:noFill/>
          </a:ln>
        </p:spPr>
      </p:pic>
      <p:pic>
        <p:nvPicPr>
          <p:cNvPr id="1277" name="Google Shape;1277;p115"/>
          <p:cNvPicPr preferRelativeResize="0"/>
          <p:nvPr/>
        </p:nvPicPr>
        <p:blipFill rotWithShape="1">
          <a:blip r:embed="rId121" cstate="print">
            <a:alphaModFix/>
            <a:extLst>
              <a:ext uri="{28A0092B-C50C-407E-A947-70E740481C1C}">
                <a14:useLocalDpi xmlns:a14="http://schemas.microsoft.com/office/drawing/2010/main"/>
              </a:ext>
            </a:extLst>
          </a:blip>
          <a:srcRect/>
          <a:stretch/>
        </p:blipFill>
        <p:spPr>
          <a:xfrm>
            <a:off x="2034912" y="3001213"/>
            <a:ext cx="414900" cy="421952"/>
          </a:xfrm>
          <a:prstGeom prst="rect">
            <a:avLst/>
          </a:prstGeom>
          <a:noFill/>
          <a:ln>
            <a:noFill/>
          </a:ln>
        </p:spPr>
      </p:pic>
      <p:pic>
        <p:nvPicPr>
          <p:cNvPr id="1278" name="Google Shape;1278;p115"/>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3306284" y="1926858"/>
            <a:ext cx="832500" cy="174824"/>
          </a:xfrm>
          <a:prstGeom prst="rect">
            <a:avLst/>
          </a:prstGeom>
          <a:noFill/>
          <a:ln>
            <a:noFill/>
          </a:ln>
        </p:spPr>
      </p:pic>
      <p:pic>
        <p:nvPicPr>
          <p:cNvPr id="1279" name="Google Shape;1279;p115"/>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5226988" y="3571612"/>
            <a:ext cx="777902" cy="107547"/>
          </a:xfrm>
          <a:prstGeom prst="rect">
            <a:avLst/>
          </a:prstGeom>
          <a:noFill/>
          <a:ln>
            <a:noFill/>
          </a:ln>
        </p:spPr>
      </p:pic>
      <p:pic>
        <p:nvPicPr>
          <p:cNvPr id="1280" name="Google Shape;1280;p115"/>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2883448" y="2268651"/>
            <a:ext cx="663900" cy="207339"/>
          </a:xfrm>
          <a:prstGeom prst="rect">
            <a:avLst/>
          </a:prstGeom>
          <a:noFill/>
          <a:ln>
            <a:noFill/>
          </a:ln>
        </p:spPr>
      </p:pic>
      <p:pic>
        <p:nvPicPr>
          <p:cNvPr id="1281" name="Google Shape;1281;p115"/>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5763173" y="2676888"/>
            <a:ext cx="513600" cy="262041"/>
          </a:xfrm>
          <a:prstGeom prst="rect">
            <a:avLst/>
          </a:prstGeom>
          <a:noFill/>
          <a:ln>
            <a:noFill/>
          </a:ln>
        </p:spPr>
      </p:pic>
    </p:spTree>
    <p:extLst>
      <p:ext uri="{BB962C8B-B14F-4D97-AF65-F5344CB8AC3E}">
        <p14:creationId xmlns:p14="http://schemas.microsoft.com/office/powerpoint/2010/main" val="288849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691" name="Google Shape;691;p123"/>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692" name="Google Shape;692;p123"/>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lvl="0" indent="-171450">
              <a:spcBef>
                <a:spcPts val="700"/>
              </a:spcBef>
              <a:buClr>
                <a:schemeClr val="dk2"/>
              </a:buClr>
              <a:buSzPts val="1700"/>
              <a:buChar char="•"/>
            </a:pPr>
            <a:r>
              <a:rPr lang="zh-CN" altLang="en-US" sz="1700" dirty="0">
                <a:solidFill>
                  <a:schemeClr val="dk2"/>
                </a:solidFill>
                <a:latin typeface="Century Gothic"/>
                <a:ea typeface="Century Gothic"/>
                <a:cs typeface="Century Gothic"/>
                <a:sym typeface="Century Gothic"/>
              </a:rPr>
              <a:t>白金会员</a:t>
            </a:r>
            <a:r>
              <a:rPr lang="en-US" altLang="zh-CN" sz="1700" dirty="0">
                <a:solidFill>
                  <a:schemeClr val="dk2"/>
                </a:solidFill>
                <a:latin typeface="Century Gothic"/>
                <a:ea typeface="Century Gothic"/>
                <a:cs typeface="Century Gothic"/>
                <a:sym typeface="Century Gothic"/>
              </a:rPr>
              <a:t>:</a:t>
            </a:r>
            <a:endParaRPr dirty="0">
              <a:solidFill>
                <a:schemeClr val="dk2"/>
              </a:solidFill>
            </a:endParaRPr>
          </a:p>
        </p:txBody>
      </p:sp>
      <p:sp>
        <p:nvSpPr>
          <p:cNvPr id="693" name="Google Shape;693;p123"/>
          <p:cNvSpPr txBox="1"/>
          <p:nvPr/>
        </p:nvSpPr>
        <p:spPr>
          <a:xfrm>
            <a:off x="4786938" y="1406224"/>
            <a:ext cx="1126800" cy="2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300" b="1" dirty="0">
                <a:solidFill>
                  <a:srgbClr val="595959"/>
                </a:solidFill>
                <a:latin typeface="Century Gothic"/>
                <a:ea typeface="Century Gothic"/>
                <a:cs typeface="Century Gothic"/>
                <a:sym typeface="Century Gothic"/>
              </a:rPr>
              <a:t>孵化中</a:t>
            </a:r>
            <a:endParaRPr sz="1300" b="1" dirty="0"/>
          </a:p>
        </p:txBody>
      </p:sp>
      <p:cxnSp>
        <p:nvCxnSpPr>
          <p:cNvPr id="694" name="Google Shape;694;p123"/>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cxnSp>
        <p:nvCxnSpPr>
          <p:cNvPr id="696" name="Google Shape;696;p123"/>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grpSp>
        <p:nvGrpSpPr>
          <p:cNvPr id="697" name="Google Shape;697;p123"/>
          <p:cNvGrpSpPr/>
          <p:nvPr/>
        </p:nvGrpSpPr>
        <p:grpSpPr>
          <a:xfrm>
            <a:off x="6133612" y="2647446"/>
            <a:ext cx="779700" cy="780588"/>
            <a:chOff x="6484238" y="2647446"/>
            <a:chExt cx="779700" cy="780588"/>
          </a:xfrm>
        </p:grpSpPr>
        <p:sp>
          <p:nvSpPr>
            <p:cNvPr id="698" name="Google Shape;698;p123"/>
            <p:cNvSpPr txBox="1"/>
            <p:nvPr/>
          </p:nvSpPr>
          <p:spPr>
            <a:xfrm>
              <a:off x="6484238" y="3174234"/>
              <a:ext cx="779700" cy="25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服务网络</a:t>
              </a:r>
              <a:endParaRPr sz="700" dirty="0"/>
            </a:p>
          </p:txBody>
        </p:sp>
        <p:pic>
          <p:nvPicPr>
            <p:cNvPr id="699" name="Google Shape;69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528524" y="2647446"/>
              <a:ext cx="691127" cy="560400"/>
            </a:xfrm>
            <a:prstGeom prst="rect">
              <a:avLst/>
            </a:prstGeom>
            <a:noFill/>
            <a:ln>
              <a:noFill/>
            </a:ln>
          </p:spPr>
        </p:pic>
      </p:grpSp>
      <p:grpSp>
        <p:nvGrpSpPr>
          <p:cNvPr id="700" name="Google Shape;700;p123"/>
          <p:cNvGrpSpPr/>
          <p:nvPr/>
        </p:nvGrpSpPr>
        <p:grpSpPr>
          <a:xfrm>
            <a:off x="7751387" y="2638109"/>
            <a:ext cx="740700" cy="772225"/>
            <a:chOff x="8347013" y="2638109"/>
            <a:chExt cx="740700" cy="772225"/>
          </a:xfrm>
        </p:grpSpPr>
        <p:pic>
          <p:nvPicPr>
            <p:cNvPr id="701" name="Google Shape;701;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521553" y="2638109"/>
              <a:ext cx="391619" cy="579073"/>
            </a:xfrm>
            <a:prstGeom prst="rect">
              <a:avLst/>
            </a:prstGeom>
            <a:noFill/>
            <a:ln>
              <a:noFill/>
            </a:ln>
          </p:spPr>
        </p:pic>
        <p:sp>
          <p:nvSpPr>
            <p:cNvPr id="702" name="Google Shape;702;p123"/>
            <p:cNvSpPr txBox="1"/>
            <p:nvPr/>
          </p:nvSpPr>
          <p:spPr>
            <a:xfrm>
              <a:off x="8347013" y="3174234"/>
              <a:ext cx="7407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存储</a:t>
              </a:r>
              <a:endParaRPr sz="700" dirty="0"/>
            </a:p>
          </p:txBody>
        </p:sp>
      </p:grpSp>
      <p:grpSp>
        <p:nvGrpSpPr>
          <p:cNvPr id="703" name="Google Shape;703;p123"/>
          <p:cNvGrpSpPr/>
          <p:nvPr/>
        </p:nvGrpSpPr>
        <p:grpSpPr>
          <a:xfrm>
            <a:off x="4136637" y="2636258"/>
            <a:ext cx="922500" cy="939376"/>
            <a:chOff x="4457375" y="2636258"/>
            <a:chExt cx="922500" cy="939376"/>
          </a:xfrm>
        </p:grpSpPr>
        <p:sp>
          <p:nvSpPr>
            <p:cNvPr id="704" name="Google Shape;704;p123"/>
            <p:cNvSpPr txBox="1"/>
            <p:nvPr/>
          </p:nvSpPr>
          <p:spPr>
            <a:xfrm>
              <a:off x="4457375" y="3174234"/>
              <a:ext cx="922500" cy="4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服务发现</a:t>
              </a:r>
              <a:endParaRPr sz="700" dirty="0"/>
            </a:p>
          </p:txBody>
        </p:sp>
        <p:pic>
          <p:nvPicPr>
            <p:cNvPr id="705" name="Google Shape;705;p123"/>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535425" y="2636258"/>
              <a:ext cx="766400" cy="582775"/>
            </a:xfrm>
            <a:prstGeom prst="rect">
              <a:avLst/>
            </a:prstGeom>
            <a:noFill/>
            <a:ln>
              <a:noFill/>
            </a:ln>
          </p:spPr>
        </p:pic>
      </p:grpSp>
      <p:grpSp>
        <p:nvGrpSpPr>
          <p:cNvPr id="706" name="Google Shape;706;p123"/>
          <p:cNvGrpSpPr/>
          <p:nvPr/>
        </p:nvGrpSpPr>
        <p:grpSpPr>
          <a:xfrm>
            <a:off x="8217250" y="1709966"/>
            <a:ext cx="1007700" cy="1151160"/>
            <a:chOff x="8217250" y="1709966"/>
            <a:chExt cx="1007700" cy="1151160"/>
          </a:xfrm>
        </p:grpSpPr>
        <p:sp>
          <p:nvSpPr>
            <p:cNvPr id="707" name="Google Shape;707;p123"/>
            <p:cNvSpPr txBox="1"/>
            <p:nvPr/>
          </p:nvSpPr>
          <p:spPr>
            <a:xfrm>
              <a:off x="8217250" y="2306426"/>
              <a:ext cx="1007700" cy="55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分布式追踪</a:t>
              </a:r>
              <a:endParaRPr sz="700" dirty="0"/>
            </a:p>
          </p:txBody>
        </p:sp>
        <p:pic>
          <p:nvPicPr>
            <p:cNvPr id="708" name="Google Shape;708;p12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405500" y="1709966"/>
              <a:ext cx="631200" cy="705734"/>
            </a:xfrm>
            <a:prstGeom prst="rect">
              <a:avLst/>
            </a:prstGeom>
            <a:noFill/>
            <a:ln>
              <a:noFill/>
            </a:ln>
          </p:spPr>
        </p:pic>
      </p:grpSp>
      <p:grpSp>
        <p:nvGrpSpPr>
          <p:cNvPr id="709" name="Google Shape;709;p123"/>
          <p:cNvGrpSpPr/>
          <p:nvPr/>
        </p:nvGrpSpPr>
        <p:grpSpPr>
          <a:xfrm>
            <a:off x="1667824" y="2636255"/>
            <a:ext cx="1126800" cy="964579"/>
            <a:chOff x="1667824" y="2636255"/>
            <a:chExt cx="1126800" cy="964579"/>
          </a:xfrm>
        </p:grpSpPr>
        <p:sp>
          <p:nvSpPr>
            <p:cNvPr id="710" name="Google Shape;710;p123"/>
            <p:cNvSpPr txBox="1"/>
            <p:nvPr/>
          </p:nvSpPr>
          <p:spPr>
            <a:xfrm>
              <a:off x="1667824" y="3174234"/>
              <a:ext cx="11268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软件更新规范</a:t>
              </a:r>
              <a:endParaRPr sz="700" dirty="0"/>
            </a:p>
          </p:txBody>
        </p:sp>
        <p:pic>
          <p:nvPicPr>
            <p:cNvPr id="711" name="Google Shape;711;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005077" y="2636255"/>
              <a:ext cx="452293" cy="582780"/>
            </a:xfrm>
            <a:prstGeom prst="rect">
              <a:avLst/>
            </a:prstGeom>
            <a:noFill/>
            <a:ln>
              <a:noFill/>
            </a:ln>
          </p:spPr>
        </p:pic>
      </p:grpSp>
      <p:grpSp>
        <p:nvGrpSpPr>
          <p:cNvPr id="712" name="Google Shape;712;p123"/>
          <p:cNvGrpSpPr/>
          <p:nvPr/>
        </p:nvGrpSpPr>
        <p:grpSpPr>
          <a:xfrm>
            <a:off x="3440699" y="2657650"/>
            <a:ext cx="718800" cy="815384"/>
            <a:chOff x="3712052" y="2657650"/>
            <a:chExt cx="718800" cy="815384"/>
          </a:xfrm>
        </p:grpSpPr>
        <p:pic>
          <p:nvPicPr>
            <p:cNvPr id="713" name="Google Shape;713;p12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817945" y="2657650"/>
              <a:ext cx="507015" cy="539991"/>
            </a:xfrm>
            <a:prstGeom prst="rect">
              <a:avLst/>
            </a:prstGeom>
            <a:noFill/>
            <a:ln>
              <a:noFill/>
            </a:ln>
          </p:spPr>
        </p:pic>
        <p:sp>
          <p:nvSpPr>
            <p:cNvPr id="714" name="Google Shape;714;p123"/>
            <p:cNvSpPr txBox="1"/>
            <p:nvPr/>
          </p:nvSpPr>
          <p:spPr>
            <a:xfrm>
              <a:off x="3712052" y="3174234"/>
              <a:ext cx="7188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434343"/>
                  </a:solidFill>
                </a:rPr>
                <a:t>存储</a:t>
              </a:r>
              <a:endParaRPr sz="700" dirty="0">
                <a:solidFill>
                  <a:srgbClr val="434343"/>
                </a:solidFill>
              </a:endParaRPr>
            </a:p>
          </p:txBody>
        </p:sp>
      </p:grpSp>
      <p:grpSp>
        <p:nvGrpSpPr>
          <p:cNvPr id="715" name="Google Shape;715;p123"/>
          <p:cNvGrpSpPr/>
          <p:nvPr/>
        </p:nvGrpSpPr>
        <p:grpSpPr>
          <a:xfrm>
            <a:off x="2771761" y="2650976"/>
            <a:ext cx="691800" cy="874258"/>
            <a:chOff x="2871385" y="2650976"/>
            <a:chExt cx="691800" cy="874258"/>
          </a:xfrm>
        </p:grpSpPr>
        <p:sp>
          <p:nvSpPr>
            <p:cNvPr id="716" name="Google Shape;716;p123"/>
            <p:cNvSpPr txBox="1"/>
            <p:nvPr/>
          </p:nvSpPr>
          <p:spPr>
            <a:xfrm>
              <a:off x="2871385" y="3174234"/>
              <a:ext cx="6918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安全</a:t>
              </a:r>
              <a:endParaRPr sz="700" dirty="0"/>
            </a:p>
          </p:txBody>
        </p:sp>
        <p:pic>
          <p:nvPicPr>
            <p:cNvPr id="717" name="Google Shape;717;p12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053532" y="2650976"/>
              <a:ext cx="327507" cy="553339"/>
            </a:xfrm>
            <a:prstGeom prst="rect">
              <a:avLst/>
            </a:prstGeom>
            <a:noFill/>
            <a:ln>
              <a:noFill/>
            </a:ln>
          </p:spPr>
        </p:pic>
      </p:grpSp>
      <p:cxnSp>
        <p:nvCxnSpPr>
          <p:cNvPr id="718" name="Google Shape;718;p123"/>
          <p:cNvCxnSpPr/>
          <p:nvPr/>
        </p:nvCxnSpPr>
        <p:spPr>
          <a:xfrm>
            <a:off x="1585300" y="1722775"/>
            <a:ext cx="2100" cy="1634100"/>
          </a:xfrm>
          <a:prstGeom prst="straightConnector1">
            <a:avLst/>
          </a:prstGeom>
          <a:noFill/>
          <a:ln w="9525" cap="flat" cmpd="sng">
            <a:solidFill>
              <a:srgbClr val="000000"/>
            </a:solidFill>
            <a:prstDash val="solid"/>
            <a:round/>
            <a:headEnd type="none" w="med" len="med"/>
            <a:tailEnd type="none" w="med" len="med"/>
          </a:ln>
        </p:spPr>
      </p:cxnSp>
      <p:sp>
        <p:nvSpPr>
          <p:cNvPr id="719" name="Google Shape;719;p123"/>
          <p:cNvSpPr txBox="1"/>
          <p:nvPr/>
        </p:nvSpPr>
        <p:spPr>
          <a:xfrm>
            <a:off x="243396" y="1429624"/>
            <a:ext cx="1126800" cy="236100"/>
          </a:xfrm>
          <a:prstGeom prst="rect">
            <a:avLst/>
          </a:prstGeom>
          <a:noFill/>
          <a:ln>
            <a:noFill/>
          </a:ln>
        </p:spPr>
        <p:txBody>
          <a:bodyPr spcFirstLastPara="1" wrap="square" lIns="91425" tIns="91425" rIns="91425" bIns="91425" anchor="t" anchorCtr="0">
            <a:noAutofit/>
          </a:bodyPr>
          <a:lstStyle/>
          <a:p>
            <a:pPr lvl="0" algn="ctr"/>
            <a:r>
              <a:rPr lang="zh-CN" altLang="en-US" sz="1300" b="1" dirty="0">
                <a:solidFill>
                  <a:srgbClr val="595959"/>
                </a:solidFill>
                <a:latin typeface="Century Gothic"/>
                <a:ea typeface="Century Gothic"/>
                <a:cs typeface="Century Gothic"/>
                <a:sym typeface="Century Gothic"/>
              </a:rPr>
              <a:t>已毕业</a:t>
            </a:r>
            <a:endParaRPr lang="zh-CN" altLang="en-US" sz="1300" b="1" dirty="0"/>
          </a:p>
        </p:txBody>
      </p:sp>
      <p:grpSp>
        <p:nvGrpSpPr>
          <p:cNvPr id="720" name="Google Shape;720;p123"/>
          <p:cNvGrpSpPr/>
          <p:nvPr/>
        </p:nvGrpSpPr>
        <p:grpSpPr>
          <a:xfrm>
            <a:off x="6890450" y="2657989"/>
            <a:ext cx="883800" cy="943745"/>
            <a:chOff x="7256190" y="2657989"/>
            <a:chExt cx="883800" cy="943745"/>
          </a:xfrm>
        </p:grpSpPr>
        <p:pic>
          <p:nvPicPr>
            <p:cNvPr id="721" name="Google Shape;721;p12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438961" y="2657989"/>
              <a:ext cx="518258" cy="539313"/>
            </a:xfrm>
            <a:prstGeom prst="rect">
              <a:avLst/>
            </a:prstGeom>
            <a:noFill/>
            <a:ln>
              <a:noFill/>
            </a:ln>
          </p:spPr>
        </p:pic>
        <p:sp>
          <p:nvSpPr>
            <p:cNvPr id="722" name="Google Shape;722;p123"/>
            <p:cNvSpPr txBox="1"/>
            <p:nvPr/>
          </p:nvSpPr>
          <p:spPr>
            <a:xfrm>
              <a:off x="7256190" y="3174234"/>
              <a:ext cx="8838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软件包管理</a:t>
              </a:r>
              <a:endParaRPr sz="700" dirty="0"/>
            </a:p>
          </p:txBody>
        </p:sp>
      </p:grpSp>
      <p:grpSp>
        <p:nvGrpSpPr>
          <p:cNvPr id="723" name="Google Shape;723;p123"/>
          <p:cNvGrpSpPr/>
          <p:nvPr/>
        </p:nvGrpSpPr>
        <p:grpSpPr>
          <a:xfrm>
            <a:off x="262146" y="1678055"/>
            <a:ext cx="1089300" cy="838907"/>
            <a:chOff x="88891" y="1678055"/>
            <a:chExt cx="1089300" cy="838907"/>
          </a:xfrm>
        </p:grpSpPr>
        <p:sp>
          <p:nvSpPr>
            <p:cNvPr id="724" name="Google Shape;724;p123"/>
            <p:cNvSpPr txBox="1"/>
            <p:nvPr/>
          </p:nvSpPr>
          <p:spPr>
            <a:xfrm>
              <a:off x="88891" y="2285662"/>
              <a:ext cx="1089300" cy="231300"/>
            </a:xfrm>
            <a:prstGeom prst="rect">
              <a:avLst/>
            </a:prstGeom>
            <a:noFill/>
            <a:ln>
              <a:noFill/>
            </a:ln>
          </p:spPr>
          <p:txBody>
            <a:bodyPr spcFirstLastPara="1" wrap="square" lIns="91425" tIns="91425" rIns="91425" bIns="91425" anchor="t" anchorCtr="0">
              <a:noAutofit/>
            </a:bodyPr>
            <a:lstStyle/>
            <a:p>
              <a:pPr algn="ctr"/>
              <a:r>
                <a:rPr lang="zh-TW" altLang="en-US" sz="900" dirty="0">
                  <a:highlight>
                    <a:srgbClr val="FFFFFF"/>
                  </a:highlight>
                </a:rPr>
                <a:t>编排</a:t>
              </a:r>
            </a:p>
            <a:p>
              <a:pPr marL="0" lvl="0" indent="0" algn="ctr" rtl="0">
                <a:spcBef>
                  <a:spcPts val="0"/>
                </a:spcBef>
                <a:spcAft>
                  <a:spcPts val="0"/>
                </a:spcAft>
                <a:buNone/>
              </a:pPr>
              <a:endParaRPr sz="900" dirty="0"/>
            </a:p>
          </p:txBody>
        </p:sp>
        <p:pic>
          <p:nvPicPr>
            <p:cNvPr id="725" name="Google Shape;725;p12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20254" y="1678055"/>
              <a:ext cx="826534" cy="737312"/>
            </a:xfrm>
            <a:prstGeom prst="rect">
              <a:avLst/>
            </a:prstGeom>
            <a:noFill/>
            <a:ln>
              <a:noFill/>
            </a:ln>
          </p:spPr>
        </p:pic>
      </p:grpSp>
      <p:grpSp>
        <p:nvGrpSpPr>
          <p:cNvPr id="726" name="Google Shape;726;p123"/>
          <p:cNvGrpSpPr/>
          <p:nvPr/>
        </p:nvGrpSpPr>
        <p:grpSpPr>
          <a:xfrm>
            <a:off x="6464495" y="1747073"/>
            <a:ext cx="947700" cy="863852"/>
            <a:chOff x="6234350" y="1747073"/>
            <a:chExt cx="947700" cy="863852"/>
          </a:xfrm>
        </p:grpSpPr>
        <p:sp>
          <p:nvSpPr>
            <p:cNvPr id="727" name="Google Shape;727;p123"/>
            <p:cNvSpPr txBox="1"/>
            <p:nvPr/>
          </p:nvSpPr>
          <p:spPr>
            <a:xfrm>
              <a:off x="6234350" y="2306426"/>
              <a:ext cx="9477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r>
                <a:rPr lang="en-US" sz="700" dirty="0">
                  <a:solidFill>
                    <a:srgbClr val="606060"/>
                  </a:solidFill>
                  <a:highlight>
                    <a:srgbClr val="FFFFFF"/>
                  </a:highlight>
                </a:rPr>
                <a:t> API</a:t>
              </a:r>
              <a:endParaRPr sz="700" dirty="0"/>
            </a:p>
          </p:txBody>
        </p:sp>
        <p:pic>
          <p:nvPicPr>
            <p:cNvPr id="728" name="Google Shape;728;p123"/>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6449845" y="1747073"/>
              <a:ext cx="516710" cy="631519"/>
            </a:xfrm>
            <a:prstGeom prst="rect">
              <a:avLst/>
            </a:prstGeom>
            <a:noFill/>
            <a:ln>
              <a:noFill/>
            </a:ln>
          </p:spPr>
        </p:pic>
      </p:grpSp>
      <p:grpSp>
        <p:nvGrpSpPr>
          <p:cNvPr id="729" name="Google Shape;729;p123"/>
          <p:cNvGrpSpPr/>
          <p:nvPr/>
        </p:nvGrpSpPr>
        <p:grpSpPr>
          <a:xfrm>
            <a:off x="7444373" y="1733974"/>
            <a:ext cx="740700" cy="1088752"/>
            <a:chOff x="7185612" y="1733974"/>
            <a:chExt cx="740700" cy="1088752"/>
          </a:xfrm>
        </p:grpSpPr>
        <p:sp>
          <p:nvSpPr>
            <p:cNvPr id="730" name="Google Shape;730;p123"/>
            <p:cNvSpPr txBox="1"/>
            <p:nvPr/>
          </p:nvSpPr>
          <p:spPr>
            <a:xfrm>
              <a:off x="7185612" y="2306426"/>
              <a:ext cx="740700" cy="51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服务网络</a:t>
              </a:r>
              <a:endParaRPr sz="700" dirty="0">
                <a:solidFill>
                  <a:srgbClr val="606060"/>
                </a:solidFill>
                <a:highlight>
                  <a:srgbClr val="FFFFFF"/>
                </a:highlight>
              </a:endParaRPr>
            </a:p>
          </p:txBody>
        </p:sp>
        <p:pic>
          <p:nvPicPr>
            <p:cNvPr id="731" name="Google Shape;731;p123"/>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218360" y="1733974"/>
              <a:ext cx="675203" cy="657718"/>
            </a:xfrm>
            <a:prstGeom prst="rect">
              <a:avLst/>
            </a:prstGeom>
            <a:noFill/>
            <a:ln>
              <a:noFill/>
            </a:ln>
          </p:spPr>
        </p:pic>
      </p:grpSp>
      <p:grpSp>
        <p:nvGrpSpPr>
          <p:cNvPr id="732" name="Google Shape;732;p123"/>
          <p:cNvGrpSpPr/>
          <p:nvPr/>
        </p:nvGrpSpPr>
        <p:grpSpPr>
          <a:xfrm>
            <a:off x="2809475" y="1759824"/>
            <a:ext cx="718859" cy="705602"/>
            <a:chOff x="2768921" y="1759824"/>
            <a:chExt cx="718859" cy="705602"/>
          </a:xfrm>
        </p:grpSpPr>
        <p:sp>
          <p:nvSpPr>
            <p:cNvPr id="733" name="Google Shape;733;p123"/>
            <p:cNvSpPr txBox="1"/>
            <p:nvPr/>
          </p:nvSpPr>
          <p:spPr>
            <a:xfrm>
              <a:off x="2771350" y="2306426"/>
              <a:ext cx="714000" cy="15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日志</a:t>
              </a:r>
              <a:endParaRPr sz="700" dirty="0"/>
            </a:p>
          </p:txBody>
        </p:sp>
        <p:pic>
          <p:nvPicPr>
            <p:cNvPr id="734" name="Google Shape;734;p123"/>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2768921" y="1759824"/>
              <a:ext cx="718859" cy="606019"/>
            </a:xfrm>
            <a:prstGeom prst="rect">
              <a:avLst/>
            </a:prstGeom>
            <a:noFill/>
            <a:ln>
              <a:noFill/>
            </a:ln>
          </p:spPr>
        </p:pic>
      </p:grpSp>
      <p:grpSp>
        <p:nvGrpSpPr>
          <p:cNvPr id="735" name="Google Shape;735;p123"/>
          <p:cNvGrpSpPr/>
          <p:nvPr/>
        </p:nvGrpSpPr>
        <p:grpSpPr>
          <a:xfrm>
            <a:off x="3560512" y="1910583"/>
            <a:ext cx="810350" cy="820343"/>
            <a:chOff x="3672193" y="1910583"/>
            <a:chExt cx="810350" cy="820343"/>
          </a:xfrm>
        </p:grpSpPr>
        <p:sp>
          <p:nvSpPr>
            <p:cNvPr id="736" name="Google Shape;736;p123"/>
            <p:cNvSpPr txBox="1"/>
            <p:nvPr/>
          </p:nvSpPr>
          <p:spPr>
            <a:xfrm>
              <a:off x="3681068" y="2306426"/>
              <a:ext cx="792600" cy="42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远程过程调用</a:t>
              </a:r>
              <a:endParaRPr sz="700" dirty="0"/>
            </a:p>
          </p:txBody>
        </p:sp>
        <p:pic>
          <p:nvPicPr>
            <p:cNvPr id="737" name="Google Shape;737;p123"/>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3672193" y="1910583"/>
              <a:ext cx="810350" cy="304500"/>
            </a:xfrm>
            <a:prstGeom prst="rect">
              <a:avLst/>
            </a:prstGeom>
            <a:noFill/>
            <a:ln>
              <a:noFill/>
            </a:ln>
          </p:spPr>
        </p:pic>
      </p:grpSp>
      <p:grpSp>
        <p:nvGrpSpPr>
          <p:cNvPr id="738" name="Google Shape;738;p123"/>
          <p:cNvGrpSpPr/>
          <p:nvPr/>
        </p:nvGrpSpPr>
        <p:grpSpPr>
          <a:xfrm>
            <a:off x="1650497" y="1804654"/>
            <a:ext cx="1126800" cy="904072"/>
            <a:chOff x="1650497" y="1804654"/>
            <a:chExt cx="1126800" cy="904072"/>
          </a:xfrm>
        </p:grpSpPr>
        <p:sp>
          <p:nvSpPr>
            <p:cNvPr id="739" name="Google Shape;739;p123"/>
            <p:cNvSpPr txBox="1"/>
            <p:nvPr/>
          </p:nvSpPr>
          <p:spPr>
            <a:xfrm>
              <a:off x="1650497" y="2306426"/>
              <a:ext cx="11268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分布式追踪</a:t>
              </a:r>
              <a:r>
                <a:rPr lang="en-US" sz="700" dirty="0">
                  <a:solidFill>
                    <a:srgbClr val="606060"/>
                  </a:solidFill>
                  <a:highlight>
                    <a:srgbClr val="FFFFFF"/>
                  </a:highlight>
                </a:rPr>
                <a:t>API</a:t>
              </a:r>
              <a:endParaRPr sz="700" dirty="0"/>
            </a:p>
          </p:txBody>
        </p:sp>
        <p:pic>
          <p:nvPicPr>
            <p:cNvPr id="740" name="Google Shape;740;p12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853363" y="1804654"/>
              <a:ext cx="721068" cy="516358"/>
            </a:xfrm>
            <a:prstGeom prst="rect">
              <a:avLst/>
            </a:prstGeom>
            <a:noFill/>
            <a:ln>
              <a:noFill/>
            </a:ln>
          </p:spPr>
        </p:pic>
      </p:grpSp>
      <p:grpSp>
        <p:nvGrpSpPr>
          <p:cNvPr id="741" name="Google Shape;741;p123"/>
          <p:cNvGrpSpPr/>
          <p:nvPr/>
        </p:nvGrpSpPr>
        <p:grpSpPr>
          <a:xfrm>
            <a:off x="4403040" y="1791990"/>
            <a:ext cx="989400" cy="935336"/>
            <a:chOff x="4492425" y="1791990"/>
            <a:chExt cx="989400" cy="935336"/>
          </a:xfrm>
        </p:grpSpPr>
        <p:sp>
          <p:nvSpPr>
            <p:cNvPr id="742" name="Google Shape;742;p123"/>
            <p:cNvSpPr txBox="1"/>
            <p:nvPr/>
          </p:nvSpPr>
          <p:spPr>
            <a:xfrm>
              <a:off x="4492425" y="2306426"/>
              <a:ext cx="989400" cy="42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容器运行</a:t>
              </a:r>
              <a:endParaRPr sz="700" dirty="0"/>
            </a:p>
          </p:txBody>
        </p:sp>
        <p:pic>
          <p:nvPicPr>
            <p:cNvPr id="743" name="Google Shape;743;p12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825120" y="1791990"/>
              <a:ext cx="324010" cy="541687"/>
            </a:xfrm>
            <a:prstGeom prst="rect">
              <a:avLst/>
            </a:prstGeom>
            <a:noFill/>
            <a:ln>
              <a:noFill/>
            </a:ln>
          </p:spPr>
        </p:pic>
      </p:grpSp>
      <p:grpSp>
        <p:nvGrpSpPr>
          <p:cNvPr id="744" name="Google Shape;744;p123"/>
          <p:cNvGrpSpPr/>
          <p:nvPr/>
        </p:nvGrpSpPr>
        <p:grpSpPr>
          <a:xfrm>
            <a:off x="5424617" y="1778696"/>
            <a:ext cx="1007700" cy="929130"/>
            <a:chOff x="5366459" y="1778696"/>
            <a:chExt cx="1007700" cy="929130"/>
          </a:xfrm>
        </p:grpSpPr>
        <p:sp>
          <p:nvSpPr>
            <p:cNvPr id="745" name="Google Shape;745;p123"/>
            <p:cNvSpPr txBox="1"/>
            <p:nvPr/>
          </p:nvSpPr>
          <p:spPr>
            <a:xfrm>
              <a:off x="5366459" y="2306426"/>
              <a:ext cx="1007700" cy="4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容器运行</a:t>
              </a:r>
              <a:endParaRPr sz="700" dirty="0"/>
            </a:p>
          </p:txBody>
        </p:sp>
        <p:pic>
          <p:nvPicPr>
            <p:cNvPr id="746" name="Google Shape;746;p12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5710688" y="1778696"/>
              <a:ext cx="319243" cy="568274"/>
            </a:xfrm>
            <a:prstGeom prst="rect">
              <a:avLst/>
            </a:prstGeom>
            <a:noFill/>
            <a:ln>
              <a:noFill/>
            </a:ln>
          </p:spPr>
        </p:pic>
      </p:grpSp>
      <p:grpSp>
        <p:nvGrpSpPr>
          <p:cNvPr id="747" name="Google Shape;747;p123"/>
          <p:cNvGrpSpPr/>
          <p:nvPr/>
        </p:nvGrpSpPr>
        <p:grpSpPr>
          <a:xfrm>
            <a:off x="5036274" y="2822508"/>
            <a:ext cx="1120200" cy="656226"/>
            <a:chOff x="5348263" y="2822508"/>
            <a:chExt cx="1120200" cy="656226"/>
          </a:xfrm>
        </p:grpSpPr>
        <p:sp>
          <p:nvSpPr>
            <p:cNvPr id="748" name="Google Shape;748;p123"/>
            <p:cNvSpPr txBox="1"/>
            <p:nvPr/>
          </p:nvSpPr>
          <p:spPr>
            <a:xfrm>
              <a:off x="5348263" y="3174234"/>
              <a:ext cx="11202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t>消息传递</a:t>
              </a:r>
              <a:endParaRPr sz="700" dirty="0"/>
            </a:p>
          </p:txBody>
        </p:sp>
        <p:pic>
          <p:nvPicPr>
            <p:cNvPr id="749" name="Google Shape;749;p12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499471" y="2822508"/>
              <a:ext cx="817783" cy="210274"/>
            </a:xfrm>
            <a:prstGeom prst="rect">
              <a:avLst/>
            </a:prstGeom>
            <a:noFill/>
            <a:ln>
              <a:noFill/>
            </a:ln>
          </p:spPr>
        </p:pic>
      </p:grpSp>
      <p:pic>
        <p:nvPicPr>
          <p:cNvPr id="750" name="Google Shape;750;p12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53850" y="3742036"/>
            <a:ext cx="822960" cy="502006"/>
          </a:xfrm>
          <a:prstGeom prst="rect">
            <a:avLst/>
          </a:prstGeom>
          <a:noFill/>
          <a:ln>
            <a:noFill/>
          </a:ln>
        </p:spPr>
      </p:pic>
      <p:pic>
        <p:nvPicPr>
          <p:cNvPr id="751" name="Google Shape;751;p12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077697" y="3742036"/>
            <a:ext cx="822960" cy="502006"/>
          </a:xfrm>
          <a:prstGeom prst="rect">
            <a:avLst/>
          </a:prstGeom>
          <a:noFill/>
          <a:ln>
            <a:noFill/>
          </a:ln>
        </p:spPr>
      </p:pic>
      <p:pic>
        <p:nvPicPr>
          <p:cNvPr id="752" name="Google Shape;752;p12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101544" y="3742036"/>
            <a:ext cx="822960" cy="502006"/>
          </a:xfrm>
          <a:prstGeom prst="rect">
            <a:avLst/>
          </a:prstGeom>
          <a:noFill/>
          <a:ln>
            <a:noFill/>
          </a:ln>
        </p:spPr>
      </p:pic>
      <p:pic>
        <p:nvPicPr>
          <p:cNvPr id="753" name="Google Shape;753;p12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125391" y="3742036"/>
            <a:ext cx="822960" cy="502006"/>
          </a:xfrm>
          <a:prstGeom prst="rect">
            <a:avLst/>
          </a:prstGeom>
          <a:noFill/>
          <a:ln>
            <a:noFill/>
          </a:ln>
        </p:spPr>
      </p:pic>
      <p:pic>
        <p:nvPicPr>
          <p:cNvPr id="754" name="Google Shape;754;p12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4149237" y="3742036"/>
            <a:ext cx="822960" cy="502006"/>
          </a:xfrm>
          <a:prstGeom prst="rect">
            <a:avLst/>
          </a:prstGeom>
          <a:noFill/>
          <a:ln>
            <a:noFill/>
          </a:ln>
        </p:spPr>
      </p:pic>
      <p:pic>
        <p:nvPicPr>
          <p:cNvPr id="755" name="Google Shape;755;p12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173084" y="3742036"/>
            <a:ext cx="822960" cy="502006"/>
          </a:xfrm>
          <a:prstGeom prst="rect">
            <a:avLst/>
          </a:prstGeom>
          <a:noFill/>
          <a:ln>
            <a:noFill/>
          </a:ln>
        </p:spPr>
      </p:pic>
      <p:pic>
        <p:nvPicPr>
          <p:cNvPr id="756" name="Google Shape;756;p12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6196931" y="3742036"/>
            <a:ext cx="822960" cy="502006"/>
          </a:xfrm>
          <a:prstGeom prst="rect">
            <a:avLst/>
          </a:prstGeom>
          <a:noFill/>
          <a:ln>
            <a:noFill/>
          </a:ln>
        </p:spPr>
      </p:pic>
      <p:pic>
        <p:nvPicPr>
          <p:cNvPr id="757" name="Google Shape;757;p12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220778" y="3742036"/>
            <a:ext cx="822960" cy="502006"/>
          </a:xfrm>
          <a:prstGeom prst="rect">
            <a:avLst/>
          </a:prstGeom>
          <a:noFill/>
          <a:ln>
            <a:noFill/>
          </a:ln>
        </p:spPr>
      </p:pic>
      <p:pic>
        <p:nvPicPr>
          <p:cNvPr id="758" name="Google Shape;758;p12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8244625" y="3742036"/>
            <a:ext cx="822960" cy="502006"/>
          </a:xfrm>
          <a:prstGeom prst="rect">
            <a:avLst/>
          </a:prstGeom>
          <a:noFill/>
          <a:ln>
            <a:noFill/>
          </a:ln>
        </p:spPr>
      </p:pic>
      <p:pic>
        <p:nvPicPr>
          <p:cNvPr id="759" name="Google Shape;759;p12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2362" y="4322963"/>
            <a:ext cx="822960" cy="506437"/>
          </a:xfrm>
          <a:prstGeom prst="rect">
            <a:avLst/>
          </a:prstGeom>
          <a:noFill/>
          <a:ln>
            <a:noFill/>
          </a:ln>
        </p:spPr>
      </p:pic>
      <p:pic>
        <p:nvPicPr>
          <p:cNvPr id="760" name="Google Shape;760;p123"/>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902989" y="4325178"/>
            <a:ext cx="822960" cy="502006"/>
          </a:xfrm>
          <a:prstGeom prst="rect">
            <a:avLst/>
          </a:prstGeom>
          <a:noFill/>
          <a:ln>
            <a:noFill/>
          </a:ln>
        </p:spPr>
      </p:pic>
      <p:pic>
        <p:nvPicPr>
          <p:cNvPr id="761" name="Google Shape;761;p12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1828340" y="4325178"/>
            <a:ext cx="822960" cy="502006"/>
          </a:xfrm>
          <a:prstGeom prst="rect">
            <a:avLst/>
          </a:prstGeom>
          <a:noFill/>
          <a:ln>
            <a:noFill/>
          </a:ln>
        </p:spPr>
      </p:pic>
      <p:pic>
        <p:nvPicPr>
          <p:cNvPr id="762" name="Google Shape;762;p12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753692" y="4325178"/>
            <a:ext cx="822960" cy="502006"/>
          </a:xfrm>
          <a:prstGeom prst="rect">
            <a:avLst/>
          </a:prstGeom>
          <a:noFill/>
          <a:ln>
            <a:noFill/>
          </a:ln>
        </p:spPr>
      </p:pic>
      <p:pic>
        <p:nvPicPr>
          <p:cNvPr id="763" name="Google Shape;763;p12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3679043" y="4325178"/>
            <a:ext cx="822960" cy="502006"/>
          </a:xfrm>
          <a:prstGeom prst="rect">
            <a:avLst/>
          </a:prstGeom>
          <a:noFill/>
          <a:ln>
            <a:noFill/>
          </a:ln>
        </p:spPr>
      </p:pic>
      <p:pic>
        <p:nvPicPr>
          <p:cNvPr id="764" name="Google Shape;764;p12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4604394" y="4325178"/>
            <a:ext cx="822960" cy="502006"/>
          </a:xfrm>
          <a:prstGeom prst="rect">
            <a:avLst/>
          </a:prstGeom>
          <a:noFill/>
          <a:ln>
            <a:noFill/>
          </a:ln>
        </p:spPr>
      </p:pic>
      <p:pic>
        <p:nvPicPr>
          <p:cNvPr id="765" name="Google Shape;765;p12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529746" y="4325178"/>
            <a:ext cx="822960" cy="502006"/>
          </a:xfrm>
          <a:prstGeom prst="rect">
            <a:avLst/>
          </a:prstGeom>
          <a:noFill/>
          <a:ln>
            <a:noFill/>
          </a:ln>
        </p:spPr>
      </p:pic>
      <p:pic>
        <p:nvPicPr>
          <p:cNvPr id="766" name="Google Shape;766;p12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6455097" y="4325178"/>
            <a:ext cx="822960" cy="502006"/>
          </a:xfrm>
          <a:prstGeom prst="rect">
            <a:avLst/>
          </a:prstGeom>
          <a:noFill/>
          <a:ln>
            <a:noFill/>
          </a:ln>
        </p:spPr>
      </p:pic>
      <p:pic>
        <p:nvPicPr>
          <p:cNvPr id="767" name="Google Shape;767;p12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7380449" y="4325178"/>
            <a:ext cx="822960" cy="502006"/>
          </a:xfrm>
          <a:prstGeom prst="rect">
            <a:avLst/>
          </a:prstGeom>
          <a:noFill/>
          <a:ln>
            <a:noFill/>
          </a:ln>
        </p:spPr>
      </p:pic>
      <p:pic>
        <p:nvPicPr>
          <p:cNvPr id="768" name="Google Shape;768;p12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8305800" y="4325178"/>
            <a:ext cx="822960" cy="502006"/>
          </a:xfrm>
          <a:prstGeom prst="rect">
            <a:avLst/>
          </a:prstGeom>
          <a:noFill/>
          <a:ln>
            <a:noFill/>
          </a:ln>
        </p:spPr>
      </p:pic>
      <p:grpSp>
        <p:nvGrpSpPr>
          <p:cNvPr id="769" name="Google Shape;769;p123"/>
          <p:cNvGrpSpPr/>
          <p:nvPr/>
        </p:nvGrpSpPr>
        <p:grpSpPr>
          <a:xfrm>
            <a:off x="312096" y="2563798"/>
            <a:ext cx="989400" cy="865289"/>
            <a:chOff x="312096" y="2563798"/>
            <a:chExt cx="989400" cy="865289"/>
          </a:xfrm>
        </p:grpSpPr>
        <p:sp>
          <p:nvSpPr>
            <p:cNvPr id="770" name="Google Shape;770;p123"/>
            <p:cNvSpPr txBox="1"/>
            <p:nvPr/>
          </p:nvSpPr>
          <p:spPr>
            <a:xfrm>
              <a:off x="312096" y="3128487"/>
              <a:ext cx="989400" cy="300600"/>
            </a:xfrm>
            <a:prstGeom prst="rect">
              <a:avLst/>
            </a:prstGeom>
            <a:noFill/>
            <a:ln>
              <a:noFill/>
            </a:ln>
          </p:spPr>
          <p:txBody>
            <a:bodyPr spcFirstLastPara="1" wrap="square" lIns="91425" tIns="91425" rIns="91425" bIns="91425" anchor="t" anchorCtr="0">
              <a:noAutofit/>
            </a:bodyPr>
            <a:lstStyle/>
            <a:p>
              <a:pPr algn="ctr"/>
              <a:r>
                <a:rPr lang="zh-TW" altLang="en-US" sz="900" dirty="0">
                  <a:solidFill>
                    <a:srgbClr val="606060"/>
                  </a:solidFill>
                  <a:highlight>
                    <a:srgbClr val="FFFFFF"/>
                  </a:highlight>
                </a:rPr>
                <a:t>监控</a:t>
              </a:r>
              <a:endParaRPr lang="zh-TW" altLang="en-US" sz="900" dirty="0">
                <a:highlight>
                  <a:srgbClr val="FFFFFF"/>
                </a:highlight>
              </a:endParaRPr>
            </a:p>
          </p:txBody>
        </p:sp>
        <p:pic>
          <p:nvPicPr>
            <p:cNvPr id="771" name="Google Shape;771;p123"/>
            <p:cNvPicPr preferRelativeResize="0"/>
            <p:nvPr/>
          </p:nvPicPr>
          <p:blipFill>
            <a:blip r:embed="rId39">
              <a:alphaModFix/>
            </a:blip>
            <a:stretch>
              <a:fillRect/>
            </a:stretch>
          </p:blipFill>
          <p:spPr>
            <a:xfrm>
              <a:off x="436464" y="2563798"/>
              <a:ext cx="740664" cy="638823"/>
            </a:xfrm>
            <a:prstGeom prst="rect">
              <a:avLst/>
            </a:prstGeom>
            <a:noFill/>
            <a:ln>
              <a:noFill/>
            </a:ln>
          </p:spPr>
        </p:pic>
      </p:grpSp>
      <p:grpSp>
        <p:nvGrpSpPr>
          <p:cNvPr id="772" name="Google Shape;772;p123"/>
          <p:cNvGrpSpPr/>
          <p:nvPr/>
        </p:nvGrpSpPr>
        <p:grpSpPr>
          <a:xfrm>
            <a:off x="8469225" y="2636250"/>
            <a:ext cx="599100" cy="783375"/>
            <a:chOff x="8469225" y="2636250"/>
            <a:chExt cx="599100" cy="783375"/>
          </a:xfrm>
        </p:grpSpPr>
        <p:pic>
          <p:nvPicPr>
            <p:cNvPr id="773" name="Google Shape;773;p123"/>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8544021" y="2636250"/>
              <a:ext cx="449508" cy="555526"/>
            </a:xfrm>
            <a:prstGeom prst="rect">
              <a:avLst/>
            </a:prstGeom>
            <a:noFill/>
            <a:ln>
              <a:noFill/>
            </a:ln>
          </p:spPr>
        </p:pic>
        <p:sp>
          <p:nvSpPr>
            <p:cNvPr id="774" name="Google Shape;774;p123"/>
            <p:cNvSpPr txBox="1"/>
            <p:nvPr/>
          </p:nvSpPr>
          <p:spPr>
            <a:xfrm>
              <a:off x="8469225" y="3183525"/>
              <a:ext cx="599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a:solidFill>
                    <a:srgbClr val="606060"/>
                  </a:solidFill>
                  <a:highlight>
                    <a:srgbClr val="FFFFFF"/>
                  </a:highlight>
                </a:rPr>
                <a:t>仓库</a:t>
              </a:r>
              <a:endParaRPr sz="700" dirty="0"/>
            </a:p>
          </p:txBody>
        </p:sp>
      </p:grpSp>
    </p:spTree>
    <p:extLst>
      <p:ext uri="{BB962C8B-B14F-4D97-AF65-F5344CB8AC3E}">
        <p14:creationId xmlns:p14="http://schemas.microsoft.com/office/powerpoint/2010/main" val="29336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p:nvPr/>
        </p:nvSpPr>
        <p:spPr>
          <a:xfrm>
            <a:off x="94344" y="1043542"/>
            <a:ext cx="4588276"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293" name="Shape 293"/>
          <p:cNvSpPr txBox="1"/>
          <p:nvPr/>
        </p:nvSpPr>
        <p:spPr>
          <a:xfrm>
            <a:off x="257593" y="1043542"/>
            <a:ext cx="4354837"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白金会员</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sp>
        <p:nvSpPr>
          <p:cNvPr id="384" name="Shape 384"/>
          <p:cNvSpPr/>
          <p:nvPr/>
        </p:nvSpPr>
        <p:spPr>
          <a:xfrm>
            <a:off x="94343" y="2264228"/>
            <a:ext cx="70758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385" name="Shape 385"/>
          <p:cNvSpPr txBox="1"/>
          <p:nvPr/>
        </p:nvSpPr>
        <p:spPr>
          <a:xfrm>
            <a:off x="257591" y="2204685"/>
            <a:ext cx="67311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银牌会员</a:t>
            </a:r>
          </a:p>
        </p:txBody>
      </p:sp>
      <p:sp>
        <p:nvSpPr>
          <p:cNvPr id="388" name="Shape 388"/>
          <p:cNvSpPr/>
          <p:nvPr/>
        </p:nvSpPr>
        <p:spPr>
          <a:xfrm>
            <a:off x="7358703" y="2619827"/>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389" name="Shape 389"/>
          <p:cNvSpPr txBox="1"/>
          <p:nvPr/>
        </p:nvSpPr>
        <p:spPr>
          <a:xfrm>
            <a:off x="7416759" y="2574800"/>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a:solidFill>
                  <a:schemeClr val="lt1"/>
                </a:solidFill>
              </a:rPr>
              <a:t>Academic/Non-profit</a:t>
            </a:r>
          </a:p>
        </p:txBody>
      </p:sp>
      <p:sp>
        <p:nvSpPr>
          <p:cNvPr id="390" name="Shape 390"/>
          <p:cNvSpPr/>
          <p:nvPr/>
        </p:nvSpPr>
        <p:spPr>
          <a:xfrm>
            <a:off x="5433512" y="1043542"/>
            <a:ext cx="3701193"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391" name="Shape 391"/>
          <p:cNvSpPr txBox="1"/>
          <p:nvPr/>
        </p:nvSpPr>
        <p:spPr>
          <a:xfrm>
            <a:off x="5433512" y="1008886"/>
            <a:ext cx="3637749"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黃金会员</a:t>
            </a:r>
          </a:p>
        </p:txBody>
      </p:sp>
      <p:pic>
        <p:nvPicPr>
          <p:cNvPr id="40" name="Shape 49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55928" y="1469919"/>
            <a:ext cx="1070591" cy="538882"/>
          </a:xfrm>
          <a:prstGeom prst="rect">
            <a:avLst/>
          </a:prstGeom>
          <a:noFill/>
          <a:ln>
            <a:noFill/>
          </a:ln>
        </p:spPr>
      </p:pic>
      <p:pic>
        <p:nvPicPr>
          <p:cNvPr id="42" name="Shape 46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5402047" y="1423801"/>
            <a:ext cx="1109859" cy="606159"/>
          </a:xfrm>
          <a:prstGeom prst="rect">
            <a:avLst/>
          </a:prstGeom>
          <a:noFill/>
          <a:ln>
            <a:noFill/>
          </a:ln>
        </p:spPr>
      </p:pic>
      <p:pic>
        <p:nvPicPr>
          <p:cNvPr id="43" name="Shape 44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745096" y="1268324"/>
            <a:ext cx="1103081" cy="944714"/>
          </a:xfrm>
          <a:prstGeom prst="rect">
            <a:avLst/>
          </a:prstGeom>
          <a:noFill/>
          <a:ln>
            <a:noFill/>
          </a:ln>
        </p:spPr>
      </p:pic>
      <p:pic>
        <p:nvPicPr>
          <p:cNvPr id="44" name="Shape 460"/>
          <p:cNvPicPr preferRelativeResize="0"/>
          <p:nvPr/>
        </p:nvPicPr>
        <p:blipFill>
          <a:blip r:embed="rId6">
            <a:alphaModFix/>
          </a:blip>
          <a:stretch>
            <a:fillRect/>
          </a:stretch>
        </p:blipFill>
        <p:spPr>
          <a:xfrm>
            <a:off x="8287895" y="1508483"/>
            <a:ext cx="666684" cy="467062"/>
          </a:xfrm>
          <a:prstGeom prst="rect">
            <a:avLst/>
          </a:prstGeom>
          <a:noFill/>
          <a:ln>
            <a:noFill/>
          </a:ln>
        </p:spPr>
      </p:pic>
      <p:pic>
        <p:nvPicPr>
          <p:cNvPr id="47" name="Shape 605"/>
          <p:cNvPicPr preferRelativeResize="0"/>
          <p:nvPr/>
        </p:nvPicPr>
        <p:blipFill rotWithShape="1">
          <a:blip r:embed="rId7" cstate="print">
            <a:alphaModFix/>
            <a:extLst>
              <a:ext uri="{28A0092B-C50C-407E-A947-70E740481C1C}">
                <a14:useLocalDpi xmlns:a14="http://schemas.microsoft.com/office/drawing/2010/main"/>
              </a:ext>
            </a:extLst>
          </a:blip>
          <a:srcRect t="-8774" b="-12247"/>
          <a:stretch/>
        </p:blipFill>
        <p:spPr>
          <a:xfrm>
            <a:off x="2569522" y="3400484"/>
            <a:ext cx="609000" cy="578966"/>
          </a:xfrm>
          <a:prstGeom prst="rect">
            <a:avLst/>
          </a:prstGeom>
          <a:noFill/>
          <a:ln>
            <a:noFill/>
          </a:ln>
        </p:spPr>
      </p:pic>
      <p:pic>
        <p:nvPicPr>
          <p:cNvPr id="49" name="Shape 516" descr="logo_easystack-300x184.png"/>
          <p:cNvPicPr preferRelativeResize="0"/>
          <p:nvPr/>
        </p:nvPicPr>
        <p:blipFill rotWithShape="1">
          <a:blip r:embed="rId8">
            <a:alphaModFix/>
          </a:blip>
          <a:srcRect/>
          <a:stretch/>
        </p:blipFill>
        <p:spPr>
          <a:xfrm>
            <a:off x="2464334" y="2998994"/>
            <a:ext cx="733500" cy="449700"/>
          </a:xfrm>
          <a:prstGeom prst="rect">
            <a:avLst/>
          </a:prstGeom>
          <a:noFill/>
          <a:ln>
            <a:noFill/>
          </a:ln>
        </p:spPr>
      </p:pic>
      <p:pic>
        <p:nvPicPr>
          <p:cNvPr id="50" name="Shape 554" descr="DaoCloud_logo-01.png"/>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6216416" y="2511057"/>
            <a:ext cx="919200" cy="322500"/>
          </a:xfrm>
          <a:prstGeom prst="rect">
            <a:avLst/>
          </a:prstGeom>
          <a:noFill/>
          <a:ln>
            <a:noFill/>
          </a:ln>
        </p:spPr>
      </p:pic>
      <p:pic>
        <p:nvPicPr>
          <p:cNvPr id="51" name="Shape 58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2448615" y="4182790"/>
            <a:ext cx="743700" cy="396300"/>
          </a:xfrm>
          <a:prstGeom prst="rect">
            <a:avLst/>
          </a:prstGeom>
          <a:noFill/>
          <a:ln>
            <a:noFill/>
          </a:ln>
        </p:spPr>
      </p:pic>
      <p:pic>
        <p:nvPicPr>
          <p:cNvPr id="53" name="Shape 56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38841" y="3572866"/>
            <a:ext cx="663900" cy="406642"/>
          </a:xfrm>
          <a:prstGeom prst="rect">
            <a:avLst/>
          </a:prstGeom>
          <a:noFill/>
          <a:ln>
            <a:noFill/>
          </a:ln>
        </p:spPr>
      </p:pic>
      <p:pic>
        <p:nvPicPr>
          <p:cNvPr id="54" name="Shape 568"/>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1415368" y="2647330"/>
            <a:ext cx="693731" cy="186136"/>
          </a:xfrm>
          <a:prstGeom prst="rect">
            <a:avLst/>
          </a:prstGeom>
          <a:noFill/>
          <a:ln>
            <a:noFill/>
          </a:ln>
        </p:spPr>
      </p:pic>
      <p:pic>
        <p:nvPicPr>
          <p:cNvPr id="57" name="Shape 549" descr="Screen Shot 2017-11-03 at 9.33.18 AM.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490313" y="2464524"/>
            <a:ext cx="710795" cy="498775"/>
          </a:xfrm>
          <a:prstGeom prst="rect">
            <a:avLst/>
          </a:prstGeom>
          <a:noFill/>
          <a:ln>
            <a:noFill/>
          </a:ln>
        </p:spPr>
      </p:pic>
      <p:pic>
        <p:nvPicPr>
          <p:cNvPr id="59" name="Shape 564"/>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3425170" y="3120067"/>
            <a:ext cx="919200" cy="286393"/>
          </a:xfrm>
          <a:prstGeom prst="rect">
            <a:avLst/>
          </a:prstGeom>
          <a:noFill/>
          <a:ln>
            <a:noFill/>
          </a:ln>
        </p:spPr>
      </p:pic>
      <p:pic>
        <p:nvPicPr>
          <p:cNvPr id="39" name="Shape 717"/>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541585" y="4160607"/>
            <a:ext cx="704700" cy="419296"/>
          </a:xfrm>
          <a:prstGeom prst="rect">
            <a:avLst/>
          </a:prstGeom>
          <a:noFill/>
          <a:ln>
            <a:noFill/>
          </a:ln>
        </p:spPr>
      </p:pic>
      <p:pic>
        <p:nvPicPr>
          <p:cNvPr id="4" name="图片 3"/>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848176" y="2909918"/>
            <a:ext cx="848105" cy="848105"/>
          </a:xfrm>
          <a:prstGeom prst="rect">
            <a:avLst/>
          </a:prstGeom>
        </p:spPr>
      </p:pic>
      <p:pic>
        <p:nvPicPr>
          <p:cNvPr id="36" name="Shape 704"/>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1415707" y="3728819"/>
            <a:ext cx="832555" cy="230100"/>
          </a:xfrm>
          <a:prstGeom prst="rect">
            <a:avLst/>
          </a:prstGeom>
          <a:noFill/>
          <a:ln>
            <a:noFill/>
          </a:ln>
        </p:spPr>
      </p:pic>
      <p:pic>
        <p:nvPicPr>
          <p:cNvPr id="5" name="图片 4"/>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922981" y="1479619"/>
            <a:ext cx="1622728" cy="552489"/>
          </a:xfrm>
          <a:prstGeom prst="rect">
            <a:avLst/>
          </a:prstGeom>
        </p:spPr>
      </p:pic>
      <p:pic>
        <p:nvPicPr>
          <p:cNvPr id="45" name="Google Shape;1024;p100"/>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501136" y="3170542"/>
            <a:ext cx="635999" cy="195286"/>
          </a:xfrm>
          <a:prstGeom prst="rect">
            <a:avLst/>
          </a:prstGeom>
          <a:noFill/>
          <a:ln>
            <a:noFill/>
          </a:ln>
        </p:spPr>
      </p:pic>
      <p:pic>
        <p:nvPicPr>
          <p:cNvPr id="61" name="Google Shape;1126;p101"/>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338577" y="4133013"/>
            <a:ext cx="777900" cy="383759"/>
          </a:xfrm>
          <a:prstGeom prst="rect">
            <a:avLst/>
          </a:prstGeom>
          <a:noFill/>
          <a:ln>
            <a:noFill/>
          </a:ln>
        </p:spPr>
      </p:pic>
      <p:pic>
        <p:nvPicPr>
          <p:cNvPr id="66" name="Google Shape;1021;p100"/>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5516437" y="2423828"/>
            <a:ext cx="485700" cy="523210"/>
          </a:xfrm>
          <a:prstGeom prst="rect">
            <a:avLst/>
          </a:prstGeom>
          <a:noFill/>
          <a:ln>
            <a:noFill/>
          </a:ln>
        </p:spPr>
      </p:pic>
      <p:pic>
        <p:nvPicPr>
          <p:cNvPr id="67" name="Google Shape;1004;p100"/>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321522" y="2546399"/>
            <a:ext cx="733401" cy="251339"/>
          </a:xfrm>
          <a:prstGeom prst="rect">
            <a:avLst/>
          </a:prstGeom>
          <a:noFill/>
          <a:ln>
            <a:noFill/>
          </a:ln>
        </p:spPr>
      </p:pic>
      <p:pic>
        <p:nvPicPr>
          <p:cNvPr id="7" name="图片 6"/>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p:nvPr/>
        </p:nvPicPr>
        <p:blipFill>
          <a:blip r:embed="rId24">
            <a:alphaModFix/>
          </a:blip>
          <a:stretch>
            <a:fillRect/>
          </a:stretch>
        </p:blipFill>
        <p:spPr>
          <a:xfrm>
            <a:off x="3433269" y="4333079"/>
            <a:ext cx="899100" cy="150569"/>
          </a:xfrm>
          <a:prstGeom prst="rect">
            <a:avLst/>
          </a:prstGeom>
          <a:noFill/>
          <a:ln>
            <a:noFill/>
          </a:ln>
        </p:spPr>
      </p:pic>
      <p:pic>
        <p:nvPicPr>
          <p:cNvPr id="58" name="Google Shape;1162;p10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585967" y="3572866"/>
            <a:ext cx="594150" cy="441368"/>
          </a:xfrm>
          <a:prstGeom prst="rect">
            <a:avLst/>
          </a:prstGeom>
          <a:noFill/>
          <a:ln>
            <a:noFill/>
          </a:ln>
        </p:spPr>
      </p:pic>
      <p:pic>
        <p:nvPicPr>
          <p:cNvPr id="64" name="Google Shape;1002;p102"/>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578141" y="3109386"/>
            <a:ext cx="446801" cy="446800"/>
          </a:xfrm>
          <a:prstGeom prst="rect">
            <a:avLst/>
          </a:prstGeom>
          <a:noFill/>
          <a:ln>
            <a:noFill/>
          </a:ln>
        </p:spPr>
      </p:pic>
      <p:pic>
        <p:nvPicPr>
          <p:cNvPr id="65" name="Google Shape;1040;p102"/>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3525696" y="2349744"/>
            <a:ext cx="617434" cy="562635"/>
          </a:xfrm>
          <a:prstGeom prst="rect">
            <a:avLst/>
          </a:prstGeom>
          <a:noFill/>
          <a:ln>
            <a:noFill/>
          </a:ln>
        </p:spPr>
      </p:pic>
      <p:pic>
        <p:nvPicPr>
          <p:cNvPr id="68" name="Google Shape;1065;p102"/>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4347412" y="2537083"/>
            <a:ext cx="819075" cy="279748"/>
          </a:xfrm>
          <a:prstGeom prst="rect">
            <a:avLst/>
          </a:prstGeom>
          <a:noFill/>
          <a:ln>
            <a:noFill/>
          </a:ln>
        </p:spPr>
      </p:pic>
      <p:pic>
        <p:nvPicPr>
          <p:cNvPr id="48" name="Google Shape;1178;p103"/>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6354829" y="4122650"/>
            <a:ext cx="780787" cy="333420"/>
          </a:xfrm>
          <a:prstGeom prst="rect">
            <a:avLst/>
          </a:prstGeom>
          <a:noFill/>
          <a:ln>
            <a:noFill/>
          </a:ln>
        </p:spPr>
      </p:pic>
      <p:pic>
        <p:nvPicPr>
          <p:cNvPr id="60" name="Google Shape;1035;p102"/>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442454" y="3115799"/>
            <a:ext cx="819071" cy="216987"/>
          </a:xfrm>
          <a:prstGeom prst="rect">
            <a:avLst/>
          </a:prstGeom>
          <a:noFill/>
          <a:ln>
            <a:noFill/>
          </a:ln>
        </p:spPr>
      </p:pic>
      <p:pic>
        <p:nvPicPr>
          <p:cNvPr id="62" name="Google Shape;1169;p103"/>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1283939" y="4288681"/>
            <a:ext cx="704700" cy="194967"/>
          </a:xfrm>
          <a:prstGeom prst="rect">
            <a:avLst/>
          </a:prstGeom>
          <a:noFill/>
          <a:ln>
            <a:noFill/>
          </a:ln>
        </p:spPr>
      </p:pic>
      <p:pic>
        <p:nvPicPr>
          <p:cNvPr id="77" name="Shape 638"/>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4365256" y="3736014"/>
            <a:ext cx="1067750" cy="170799"/>
          </a:xfrm>
          <a:prstGeom prst="rect">
            <a:avLst/>
          </a:prstGeom>
          <a:noFill/>
          <a:ln>
            <a:noFill/>
          </a:ln>
        </p:spPr>
      </p:pic>
      <p:pic>
        <p:nvPicPr>
          <p:cNvPr id="78" name="图片 77"/>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6415400" y="3009429"/>
            <a:ext cx="751186" cy="460727"/>
          </a:xfrm>
          <a:prstGeom prst="rect">
            <a:avLst/>
          </a:prstGeom>
        </p:spPr>
      </p:pic>
      <p:pic>
        <p:nvPicPr>
          <p:cNvPr id="81" name="Google Shape;1116;p10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4721016" y="4122650"/>
            <a:ext cx="513600" cy="394122"/>
          </a:xfrm>
          <a:prstGeom prst="rect">
            <a:avLst/>
          </a:prstGeom>
          <a:noFill/>
          <a:ln>
            <a:noFill/>
          </a:ln>
        </p:spPr>
      </p:pic>
      <p:pic>
        <p:nvPicPr>
          <p:cNvPr id="86" name="Google Shape;1188;p10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645275" y="3648749"/>
            <a:ext cx="276990" cy="310800"/>
          </a:xfrm>
          <a:prstGeom prst="rect">
            <a:avLst/>
          </a:prstGeom>
          <a:noFill/>
          <a:ln>
            <a:noFill/>
          </a:ln>
        </p:spPr>
      </p:pic>
      <p:pic>
        <p:nvPicPr>
          <p:cNvPr id="87" name="Shape 538"/>
          <p:cNvPicPr preferRelativeResize="0"/>
          <p:nvPr/>
        </p:nvPicPr>
        <p:blipFill rotWithShape="1">
          <a:blip r:embed="rId36" cstate="print">
            <a:alphaModFix/>
            <a:extLst>
              <a:ext uri="{28A0092B-C50C-407E-A947-70E740481C1C}">
                <a14:useLocalDpi xmlns:a14="http://schemas.microsoft.com/office/drawing/2010/main"/>
              </a:ext>
            </a:extLst>
          </a:blip>
          <a:srcRect l="-4624" t="16802" b="16809"/>
          <a:stretch/>
        </p:blipFill>
        <p:spPr>
          <a:xfrm>
            <a:off x="5225506" y="3050084"/>
            <a:ext cx="1016608" cy="491329"/>
          </a:xfrm>
          <a:prstGeom prst="rect">
            <a:avLst/>
          </a:prstGeom>
          <a:noFill/>
          <a:ln>
            <a:noFill/>
          </a:ln>
        </p:spPr>
      </p:pic>
      <p:pic>
        <p:nvPicPr>
          <p:cNvPr id="12" name="图片 11"/>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3390641" y="3627181"/>
            <a:ext cx="772707" cy="381202"/>
          </a:xfrm>
          <a:prstGeom prst="rect">
            <a:avLst/>
          </a:prstGeom>
        </p:spPr>
      </p:pic>
      <p:pic>
        <p:nvPicPr>
          <p:cNvPr id="56" name="Google Shape;1020;p113" descr="cncf_logo_huawei.png"/>
          <p:cNvPicPr preferRelativeResize="0"/>
          <p:nvPr/>
        </p:nvPicPr>
        <p:blipFill rotWithShape="1">
          <a:blip r:embed="rId38">
            <a:alphaModFix/>
          </a:blip>
          <a:srcRect/>
          <a:stretch/>
        </p:blipFill>
        <p:spPr>
          <a:xfrm>
            <a:off x="1544838" y="1245455"/>
            <a:ext cx="1405852" cy="909907"/>
          </a:xfrm>
          <a:prstGeom prst="rect">
            <a:avLst/>
          </a:prstGeom>
          <a:noFill/>
          <a:ln>
            <a:noFill/>
          </a:ln>
        </p:spPr>
      </p:pic>
    </p:spTree>
    <p:extLst>
      <p:ext uri="{BB962C8B-B14F-4D97-AF65-F5344CB8AC3E}">
        <p14:creationId xmlns:p14="http://schemas.microsoft.com/office/powerpoint/2010/main" val="913781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CNCF推出了关于Kubernetes的软件一致性认证</a:t>
            </a:r>
            <a:endParaRPr sz="2400"/>
          </a:p>
          <a:p>
            <a:pPr marL="914400" lvl="1" indent="-368300" rtl="0">
              <a:spcBef>
                <a:spcPts val="0"/>
              </a:spcBef>
              <a:spcAft>
                <a:spcPts val="0"/>
              </a:spcAft>
              <a:buClr>
                <a:schemeClr val="dk2"/>
              </a:buClr>
              <a:buSzPts val="2200"/>
              <a:buChar char="–"/>
            </a:pPr>
            <a:r>
              <a:rPr lang="en-US" sz="2200"/>
              <a:t>实现进行一致性测试并上传测试结果</a:t>
            </a:r>
            <a:endParaRPr sz="2200"/>
          </a:p>
          <a:p>
            <a:pPr marL="914400" lvl="1" indent="-368300" rtl="0">
              <a:spcBef>
                <a:spcPts val="0"/>
              </a:spcBef>
              <a:spcAft>
                <a:spcPts val="0"/>
              </a:spcAft>
              <a:buClr>
                <a:schemeClr val="dk2"/>
              </a:buClr>
              <a:buSzPts val="2200"/>
              <a:buChar char="–"/>
            </a:pPr>
            <a:r>
              <a:rPr lang="en-US" sz="2200"/>
              <a:t>完成一致性认证可以使用新标志和更加灵活地使用Kubernetes商标</a:t>
            </a:r>
            <a:endParaRPr sz="2200"/>
          </a:p>
          <a:p>
            <a:pPr marL="914400" lvl="1" indent="-368300" rtl="0">
              <a:spcBef>
                <a:spcPts val="0"/>
              </a:spcBef>
              <a:spcAft>
                <a:spcPts val="0"/>
              </a:spcAft>
              <a:buClr>
                <a:schemeClr val="dk2"/>
              </a:buClr>
              <a:buSzPts val="2200"/>
              <a:buChar char="–"/>
            </a:pPr>
            <a:r>
              <a:rPr lang="en-US" sz="2200"/>
              <a:t>现在可以提K8s 1.9和1.10</a:t>
            </a:r>
            <a:endParaRPr sz="2200"/>
          </a:p>
          <a:p>
            <a:pPr marL="914400" lvl="1" indent="-368300" rtl="0">
              <a:spcBef>
                <a:spcPts val="0"/>
              </a:spcBef>
              <a:spcAft>
                <a:spcPts val="0"/>
              </a:spcAft>
              <a:buClr>
                <a:schemeClr val="dk2"/>
              </a:buClr>
              <a:buSzPts val="2200"/>
              <a:buChar char="–"/>
            </a:pPr>
            <a:r>
              <a:rPr lang="en-US" sz="2200" u="sng">
                <a:hlinkClick r:id="rId3"/>
              </a:rPr>
              <a:t>https://www.cncf.io/certification/software-conformance/</a:t>
            </a:r>
            <a:endParaRPr sz="220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p14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77 </a:t>
            </a:r>
            <a:r>
              <a:rPr lang="en-US" altLang="zh-CN" dirty="0" err="1"/>
              <a:t>家已认证的Kubernetes合作伙伴</a:t>
            </a:r>
            <a:endParaRPr dirty="0"/>
          </a:p>
        </p:txBody>
      </p:sp>
      <p:pic>
        <p:nvPicPr>
          <p:cNvPr id="1470" name="Google Shape;1470;p14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0086" y="1641613"/>
            <a:ext cx="432350" cy="275823"/>
          </a:xfrm>
          <a:prstGeom prst="rect">
            <a:avLst/>
          </a:prstGeom>
          <a:noFill/>
          <a:ln>
            <a:noFill/>
          </a:ln>
        </p:spPr>
      </p:pic>
      <p:pic>
        <p:nvPicPr>
          <p:cNvPr id="1471" name="Google Shape;1471;p14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330829" y="1610012"/>
            <a:ext cx="474000" cy="339024"/>
          </a:xfrm>
          <a:prstGeom prst="rect">
            <a:avLst/>
          </a:prstGeom>
          <a:noFill/>
          <a:ln>
            <a:noFill/>
          </a:ln>
        </p:spPr>
      </p:pic>
      <p:pic>
        <p:nvPicPr>
          <p:cNvPr id="1472" name="Google Shape;1472;p142"/>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906209" y="1613098"/>
            <a:ext cx="432350" cy="332854"/>
          </a:xfrm>
          <a:prstGeom prst="rect">
            <a:avLst/>
          </a:prstGeom>
          <a:noFill/>
          <a:ln>
            <a:noFill/>
          </a:ln>
        </p:spPr>
      </p:pic>
      <p:pic>
        <p:nvPicPr>
          <p:cNvPr id="1473" name="Google Shape;1473;p14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2955664" y="2301929"/>
            <a:ext cx="590675" cy="376850"/>
          </a:xfrm>
          <a:prstGeom prst="rect">
            <a:avLst/>
          </a:prstGeom>
          <a:noFill/>
          <a:ln>
            <a:noFill/>
          </a:ln>
        </p:spPr>
      </p:pic>
      <p:pic>
        <p:nvPicPr>
          <p:cNvPr id="1474" name="Google Shape;1474;p142"/>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932393" y="3055112"/>
            <a:ext cx="635750" cy="261914"/>
          </a:xfrm>
          <a:prstGeom prst="rect">
            <a:avLst/>
          </a:prstGeom>
          <a:noFill/>
          <a:ln>
            <a:noFill/>
          </a:ln>
        </p:spPr>
      </p:pic>
      <p:pic>
        <p:nvPicPr>
          <p:cNvPr id="1475" name="Google Shape;1475;p14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4277514" y="3022189"/>
            <a:ext cx="513725" cy="327760"/>
          </a:xfrm>
          <a:prstGeom prst="rect">
            <a:avLst/>
          </a:prstGeom>
          <a:noFill/>
          <a:ln>
            <a:noFill/>
          </a:ln>
        </p:spPr>
      </p:pic>
      <p:pic>
        <p:nvPicPr>
          <p:cNvPr id="1476" name="Google Shape;1476;p142"/>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904187" y="3675478"/>
            <a:ext cx="590675" cy="138552"/>
          </a:xfrm>
          <a:prstGeom prst="rect">
            <a:avLst/>
          </a:prstGeom>
          <a:noFill/>
          <a:ln>
            <a:noFill/>
          </a:ln>
        </p:spPr>
      </p:pic>
      <p:pic>
        <p:nvPicPr>
          <p:cNvPr id="1477" name="Google Shape;1477;p14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985660" y="3569498"/>
            <a:ext cx="548700" cy="350511"/>
          </a:xfrm>
          <a:prstGeom prst="rect">
            <a:avLst/>
          </a:prstGeom>
          <a:noFill/>
          <a:ln>
            <a:noFill/>
          </a:ln>
        </p:spPr>
      </p:pic>
      <p:pic>
        <p:nvPicPr>
          <p:cNvPr id="1478" name="Google Shape;1478;p142"/>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235418" y="3580865"/>
            <a:ext cx="513725" cy="327778"/>
          </a:xfrm>
          <a:prstGeom prst="rect">
            <a:avLst/>
          </a:prstGeom>
          <a:noFill/>
          <a:ln>
            <a:noFill/>
          </a:ln>
        </p:spPr>
      </p:pic>
      <p:pic>
        <p:nvPicPr>
          <p:cNvPr id="1479" name="Google Shape;1479;p142"/>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698488" y="3606847"/>
            <a:ext cx="432350" cy="275813"/>
          </a:xfrm>
          <a:prstGeom prst="rect">
            <a:avLst/>
          </a:prstGeom>
          <a:noFill/>
          <a:ln>
            <a:noFill/>
          </a:ln>
        </p:spPr>
      </p:pic>
      <p:pic>
        <p:nvPicPr>
          <p:cNvPr id="1480" name="Google Shape;1480;p142"/>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955488" y="4219016"/>
            <a:ext cx="548700" cy="350542"/>
          </a:xfrm>
          <a:prstGeom prst="rect">
            <a:avLst/>
          </a:prstGeom>
          <a:noFill/>
          <a:ln>
            <a:noFill/>
          </a:ln>
        </p:spPr>
      </p:pic>
      <p:pic>
        <p:nvPicPr>
          <p:cNvPr id="1481" name="Google Shape;1481;p142"/>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3336519" y="4191210"/>
            <a:ext cx="635750" cy="406155"/>
          </a:xfrm>
          <a:prstGeom prst="rect">
            <a:avLst/>
          </a:prstGeom>
          <a:noFill/>
          <a:ln>
            <a:noFill/>
          </a:ln>
        </p:spPr>
      </p:pic>
      <p:pic>
        <p:nvPicPr>
          <p:cNvPr id="1482" name="Google Shape;1482;p142"/>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5750900" y="4279843"/>
            <a:ext cx="661100" cy="228888"/>
          </a:xfrm>
          <a:prstGeom prst="rect">
            <a:avLst/>
          </a:prstGeom>
          <a:noFill/>
          <a:ln>
            <a:noFill/>
          </a:ln>
        </p:spPr>
      </p:pic>
      <p:pic>
        <p:nvPicPr>
          <p:cNvPr id="1483" name="Google Shape;1483;p142"/>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6550693" y="4218150"/>
            <a:ext cx="432350" cy="352274"/>
          </a:xfrm>
          <a:prstGeom prst="rect">
            <a:avLst/>
          </a:prstGeom>
          <a:noFill/>
          <a:ln>
            <a:noFill/>
          </a:ln>
        </p:spPr>
      </p:pic>
      <p:pic>
        <p:nvPicPr>
          <p:cNvPr id="1484" name="Google Shape;1484;p142"/>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5444961" y="2262622"/>
            <a:ext cx="635750" cy="455465"/>
          </a:xfrm>
          <a:prstGeom prst="rect">
            <a:avLst/>
          </a:prstGeom>
          <a:noFill/>
          <a:ln>
            <a:noFill/>
          </a:ln>
        </p:spPr>
      </p:pic>
      <p:pic>
        <p:nvPicPr>
          <p:cNvPr id="1485" name="Google Shape;1485;p142"/>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2126268" y="2232042"/>
            <a:ext cx="389995" cy="516625"/>
          </a:xfrm>
          <a:prstGeom prst="rect">
            <a:avLst/>
          </a:prstGeom>
          <a:noFill/>
          <a:ln>
            <a:noFill/>
          </a:ln>
        </p:spPr>
      </p:pic>
      <p:pic>
        <p:nvPicPr>
          <p:cNvPr id="1486" name="Google Shape;1486;p142"/>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2132783" y="3074934"/>
            <a:ext cx="661100" cy="222271"/>
          </a:xfrm>
          <a:prstGeom prst="rect">
            <a:avLst/>
          </a:prstGeom>
          <a:noFill/>
          <a:ln>
            <a:noFill/>
          </a:ln>
        </p:spPr>
      </p:pic>
      <p:pic>
        <p:nvPicPr>
          <p:cNvPr id="1487" name="Google Shape;1487;p142"/>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179856" y="4113814"/>
            <a:ext cx="432350" cy="560946"/>
          </a:xfrm>
          <a:prstGeom prst="rect">
            <a:avLst/>
          </a:prstGeom>
          <a:noFill/>
          <a:ln>
            <a:noFill/>
          </a:ln>
        </p:spPr>
      </p:pic>
      <p:pic>
        <p:nvPicPr>
          <p:cNvPr id="1488" name="Google Shape;1488;p142"/>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7738084" y="2291086"/>
            <a:ext cx="390000" cy="398537"/>
          </a:xfrm>
          <a:prstGeom prst="rect">
            <a:avLst/>
          </a:prstGeom>
          <a:noFill/>
          <a:ln>
            <a:noFill/>
          </a:ln>
        </p:spPr>
      </p:pic>
      <p:pic>
        <p:nvPicPr>
          <p:cNvPr id="1489" name="Google Shape;1489;p142"/>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6986843" y="2354157"/>
            <a:ext cx="661100" cy="272394"/>
          </a:xfrm>
          <a:prstGeom prst="rect">
            <a:avLst/>
          </a:prstGeom>
          <a:noFill/>
          <a:ln>
            <a:noFill/>
          </a:ln>
        </p:spPr>
      </p:pic>
      <p:pic>
        <p:nvPicPr>
          <p:cNvPr id="1490" name="Google Shape;1490;p142"/>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44376" y="1007574"/>
            <a:ext cx="635750" cy="223452"/>
          </a:xfrm>
          <a:prstGeom prst="rect">
            <a:avLst/>
          </a:prstGeom>
          <a:noFill/>
          <a:ln>
            <a:noFill/>
          </a:ln>
        </p:spPr>
      </p:pic>
      <p:pic>
        <p:nvPicPr>
          <p:cNvPr id="1491" name="Google Shape;1491;p142"/>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621746" y="3571728"/>
            <a:ext cx="513725" cy="346052"/>
          </a:xfrm>
          <a:prstGeom prst="rect">
            <a:avLst/>
          </a:prstGeom>
          <a:noFill/>
          <a:ln>
            <a:noFill/>
          </a:ln>
        </p:spPr>
      </p:pic>
      <p:pic>
        <p:nvPicPr>
          <p:cNvPr id="1492" name="Google Shape;1492;p142"/>
          <p:cNvPicPr preferRelativeResize="0"/>
          <p:nvPr/>
        </p:nvPicPr>
        <p:blipFill>
          <a:blip r:embed="rId25">
            <a:alphaModFix/>
          </a:blip>
          <a:stretch>
            <a:fillRect/>
          </a:stretch>
        </p:blipFill>
        <p:spPr>
          <a:xfrm>
            <a:off x="8580475" y="4274997"/>
            <a:ext cx="474000" cy="238580"/>
          </a:xfrm>
          <a:prstGeom prst="rect">
            <a:avLst/>
          </a:prstGeom>
          <a:noFill/>
          <a:ln>
            <a:noFill/>
          </a:ln>
        </p:spPr>
      </p:pic>
      <p:pic>
        <p:nvPicPr>
          <p:cNvPr id="1493" name="Google Shape;1493;p142"/>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851106" y="4216539"/>
            <a:ext cx="590675" cy="355496"/>
          </a:xfrm>
          <a:prstGeom prst="rect">
            <a:avLst/>
          </a:prstGeom>
          <a:noFill/>
          <a:ln>
            <a:noFill/>
          </a:ln>
        </p:spPr>
      </p:pic>
      <p:pic>
        <p:nvPicPr>
          <p:cNvPr id="1494" name="Google Shape;1494;p142"/>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4157345" y="1028595"/>
            <a:ext cx="930200" cy="181410"/>
          </a:xfrm>
          <a:prstGeom prst="rect">
            <a:avLst/>
          </a:prstGeom>
          <a:noFill/>
          <a:ln>
            <a:noFill/>
          </a:ln>
        </p:spPr>
      </p:pic>
      <p:pic>
        <p:nvPicPr>
          <p:cNvPr id="1495" name="Google Shape;1495;p142"/>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7291830" y="3080075"/>
            <a:ext cx="548700" cy="211988"/>
          </a:xfrm>
          <a:prstGeom prst="rect">
            <a:avLst/>
          </a:prstGeom>
          <a:noFill/>
          <a:ln>
            <a:noFill/>
          </a:ln>
        </p:spPr>
      </p:pic>
      <p:pic>
        <p:nvPicPr>
          <p:cNvPr id="1496" name="Google Shape;1496;p142"/>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402698" y="1004313"/>
            <a:ext cx="821724" cy="229975"/>
          </a:xfrm>
          <a:prstGeom prst="rect">
            <a:avLst/>
          </a:prstGeom>
          <a:noFill/>
          <a:ln>
            <a:noFill/>
          </a:ln>
        </p:spPr>
      </p:pic>
      <p:pic>
        <p:nvPicPr>
          <p:cNvPr id="1497" name="Google Shape;1497;p142"/>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457638" y="1057233"/>
            <a:ext cx="867549" cy="124133"/>
          </a:xfrm>
          <a:prstGeom prst="rect">
            <a:avLst/>
          </a:prstGeom>
          <a:noFill/>
          <a:ln>
            <a:noFill/>
          </a:ln>
        </p:spPr>
      </p:pic>
      <p:pic>
        <p:nvPicPr>
          <p:cNvPr id="1498" name="Google Shape;1498;p142"/>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636480" y="2382944"/>
            <a:ext cx="930200" cy="214819"/>
          </a:xfrm>
          <a:prstGeom prst="rect">
            <a:avLst/>
          </a:prstGeom>
          <a:noFill/>
          <a:ln>
            <a:noFill/>
          </a:ln>
        </p:spPr>
      </p:pic>
      <p:pic>
        <p:nvPicPr>
          <p:cNvPr id="1499" name="Google Shape;1499;p142"/>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6200" y="877125"/>
            <a:ext cx="590665" cy="484350"/>
          </a:xfrm>
          <a:prstGeom prst="rect">
            <a:avLst/>
          </a:prstGeom>
          <a:noFill/>
          <a:ln>
            <a:noFill/>
          </a:ln>
        </p:spPr>
      </p:pic>
      <p:pic>
        <p:nvPicPr>
          <p:cNvPr id="1500" name="Google Shape;1500;p142"/>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170852" y="2383888"/>
            <a:ext cx="725850" cy="212932"/>
          </a:xfrm>
          <a:prstGeom prst="rect">
            <a:avLst/>
          </a:prstGeom>
          <a:noFill/>
          <a:ln>
            <a:noFill/>
          </a:ln>
        </p:spPr>
      </p:pic>
      <p:pic>
        <p:nvPicPr>
          <p:cNvPr id="1501" name="Google Shape;1501;p142"/>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856100" y="1594958"/>
            <a:ext cx="548700" cy="369134"/>
          </a:xfrm>
          <a:prstGeom prst="rect">
            <a:avLst/>
          </a:prstGeom>
          <a:noFill/>
          <a:ln>
            <a:noFill/>
          </a:ln>
        </p:spPr>
      </p:pic>
      <p:pic>
        <p:nvPicPr>
          <p:cNvPr id="1502" name="Google Shape;1502;p142"/>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330275" y="4243913"/>
            <a:ext cx="867550" cy="300749"/>
          </a:xfrm>
          <a:prstGeom prst="rect">
            <a:avLst/>
          </a:prstGeom>
          <a:noFill/>
          <a:ln>
            <a:noFill/>
          </a:ln>
        </p:spPr>
      </p:pic>
      <p:pic>
        <p:nvPicPr>
          <p:cNvPr id="1503" name="Google Shape;1503;p142"/>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5389830" y="1641612"/>
            <a:ext cx="725851" cy="275825"/>
          </a:xfrm>
          <a:prstGeom prst="rect">
            <a:avLst/>
          </a:prstGeom>
          <a:noFill/>
          <a:ln>
            <a:noFill/>
          </a:ln>
        </p:spPr>
      </p:pic>
      <p:pic>
        <p:nvPicPr>
          <p:cNvPr id="1504" name="Google Shape;1504;p142"/>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6681930" y="850850"/>
            <a:ext cx="513725" cy="536900"/>
          </a:xfrm>
          <a:prstGeom prst="rect">
            <a:avLst/>
          </a:prstGeom>
          <a:noFill/>
          <a:ln>
            <a:noFill/>
          </a:ln>
        </p:spPr>
      </p:pic>
      <p:pic>
        <p:nvPicPr>
          <p:cNvPr id="1505" name="Google Shape;1505;p142"/>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6166954" y="1666228"/>
            <a:ext cx="819075" cy="226592"/>
          </a:xfrm>
          <a:prstGeom prst="rect">
            <a:avLst/>
          </a:prstGeom>
          <a:noFill/>
          <a:ln>
            <a:noFill/>
          </a:ln>
        </p:spPr>
      </p:pic>
      <p:pic>
        <p:nvPicPr>
          <p:cNvPr id="1506" name="Google Shape;1506;p142"/>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8121" y="2270764"/>
            <a:ext cx="698000" cy="439180"/>
          </a:xfrm>
          <a:prstGeom prst="rect">
            <a:avLst/>
          </a:prstGeom>
          <a:noFill/>
          <a:ln>
            <a:noFill/>
          </a:ln>
        </p:spPr>
      </p:pic>
      <p:pic>
        <p:nvPicPr>
          <p:cNvPr id="1507" name="Google Shape;1507;p142"/>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979040" y="3013081"/>
            <a:ext cx="513725" cy="345977"/>
          </a:xfrm>
          <a:prstGeom prst="rect">
            <a:avLst/>
          </a:prstGeom>
          <a:noFill/>
          <a:ln>
            <a:noFill/>
          </a:ln>
        </p:spPr>
      </p:pic>
      <p:pic>
        <p:nvPicPr>
          <p:cNvPr id="1508" name="Google Shape;1508;p142"/>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36262" y="2260009"/>
            <a:ext cx="635750" cy="460690"/>
          </a:xfrm>
          <a:prstGeom prst="rect">
            <a:avLst/>
          </a:prstGeom>
          <a:noFill/>
          <a:ln>
            <a:noFill/>
          </a:ln>
        </p:spPr>
      </p:pic>
      <p:pic>
        <p:nvPicPr>
          <p:cNvPr id="1509" name="Google Shape;1509;p142"/>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593415" y="1571602"/>
            <a:ext cx="432350" cy="415845"/>
          </a:xfrm>
          <a:prstGeom prst="rect">
            <a:avLst/>
          </a:prstGeom>
          <a:noFill/>
          <a:ln>
            <a:noFill/>
          </a:ln>
        </p:spPr>
      </p:pic>
      <p:pic>
        <p:nvPicPr>
          <p:cNvPr id="1510" name="Google Shape;1510;p142"/>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4077037" y="1723763"/>
            <a:ext cx="777900" cy="111522"/>
          </a:xfrm>
          <a:prstGeom prst="rect">
            <a:avLst/>
          </a:prstGeom>
          <a:noFill/>
          <a:ln>
            <a:noFill/>
          </a:ln>
        </p:spPr>
      </p:pic>
      <p:pic>
        <p:nvPicPr>
          <p:cNvPr id="1511" name="Google Shape;1511;p142"/>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5836529" y="3631140"/>
            <a:ext cx="661100" cy="227227"/>
          </a:xfrm>
          <a:prstGeom prst="rect">
            <a:avLst/>
          </a:prstGeom>
          <a:noFill/>
          <a:ln>
            <a:noFill/>
          </a:ln>
        </p:spPr>
      </p:pic>
      <p:pic>
        <p:nvPicPr>
          <p:cNvPr id="1512" name="Google Shape;1512;p142"/>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7121737" y="4167654"/>
            <a:ext cx="590675" cy="453267"/>
          </a:xfrm>
          <a:prstGeom prst="rect">
            <a:avLst/>
          </a:prstGeom>
          <a:noFill/>
          <a:ln>
            <a:noFill/>
          </a:ln>
        </p:spPr>
      </p:pic>
      <p:pic>
        <p:nvPicPr>
          <p:cNvPr id="1513" name="Google Shape;1513;p142"/>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8631275" y="3001780"/>
            <a:ext cx="432350" cy="368578"/>
          </a:xfrm>
          <a:prstGeom prst="rect">
            <a:avLst/>
          </a:prstGeom>
          <a:noFill/>
          <a:ln>
            <a:noFill/>
          </a:ln>
        </p:spPr>
      </p:pic>
      <p:pic>
        <p:nvPicPr>
          <p:cNvPr id="1514" name="Google Shape;1514;p142"/>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4110963" y="4260958"/>
            <a:ext cx="930200" cy="266659"/>
          </a:xfrm>
          <a:prstGeom prst="rect">
            <a:avLst/>
          </a:prstGeom>
          <a:noFill/>
          <a:ln>
            <a:noFill/>
          </a:ln>
        </p:spPr>
      </p:pic>
      <p:pic>
        <p:nvPicPr>
          <p:cNvPr id="1515" name="Google Shape;1515;p142"/>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2456072" y="1568491"/>
            <a:ext cx="336800" cy="422066"/>
          </a:xfrm>
          <a:prstGeom prst="rect">
            <a:avLst/>
          </a:prstGeom>
          <a:noFill/>
          <a:ln>
            <a:noFill/>
          </a:ln>
        </p:spPr>
      </p:pic>
      <p:pic>
        <p:nvPicPr>
          <p:cNvPr id="1516" name="Google Shape;1516;p142"/>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562152" y="2278493"/>
            <a:ext cx="473975" cy="423722"/>
          </a:xfrm>
          <a:prstGeom prst="rect">
            <a:avLst/>
          </a:prstGeom>
          <a:noFill/>
          <a:ln>
            <a:noFill/>
          </a:ln>
        </p:spPr>
      </p:pic>
      <p:pic>
        <p:nvPicPr>
          <p:cNvPr id="1517" name="Google Shape;1517;p142"/>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1520298" y="2994982"/>
            <a:ext cx="473974" cy="382174"/>
          </a:xfrm>
          <a:prstGeom prst="rect">
            <a:avLst/>
          </a:prstGeom>
          <a:noFill/>
          <a:ln>
            <a:noFill/>
          </a:ln>
        </p:spPr>
      </p:pic>
      <p:pic>
        <p:nvPicPr>
          <p:cNvPr id="1518" name="Google Shape;1518;p142"/>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7273166" y="1061722"/>
            <a:ext cx="867550" cy="115155"/>
          </a:xfrm>
          <a:prstGeom prst="rect">
            <a:avLst/>
          </a:prstGeom>
          <a:noFill/>
          <a:ln>
            <a:noFill/>
          </a:ln>
        </p:spPr>
      </p:pic>
      <p:pic>
        <p:nvPicPr>
          <p:cNvPr id="1519" name="Google Shape;1519;p142"/>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606404" y="2301679"/>
            <a:ext cx="259119" cy="377350"/>
          </a:xfrm>
          <a:prstGeom prst="rect">
            <a:avLst/>
          </a:prstGeom>
          <a:noFill/>
          <a:ln>
            <a:noFill/>
          </a:ln>
        </p:spPr>
      </p:pic>
      <p:pic>
        <p:nvPicPr>
          <p:cNvPr id="1520" name="Google Shape;1520;p142"/>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38895" y="4167274"/>
            <a:ext cx="777900" cy="454027"/>
          </a:xfrm>
          <a:prstGeom prst="rect">
            <a:avLst/>
          </a:prstGeom>
          <a:noFill/>
          <a:ln>
            <a:noFill/>
          </a:ln>
        </p:spPr>
      </p:pic>
      <p:pic>
        <p:nvPicPr>
          <p:cNvPr id="1521" name="Google Shape;1521;p142"/>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929749" y="3065146"/>
            <a:ext cx="473975" cy="241847"/>
          </a:xfrm>
          <a:prstGeom prst="rect">
            <a:avLst/>
          </a:prstGeom>
          <a:noFill/>
          <a:ln>
            <a:noFill/>
          </a:ln>
        </p:spPr>
      </p:pic>
      <p:pic>
        <p:nvPicPr>
          <p:cNvPr id="1522" name="Google Shape;1522;p142"/>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8218227" y="1022408"/>
            <a:ext cx="930199" cy="193784"/>
          </a:xfrm>
          <a:prstGeom prst="rect">
            <a:avLst/>
          </a:prstGeom>
          <a:noFill/>
          <a:ln>
            <a:noFill/>
          </a:ln>
        </p:spPr>
      </p:pic>
      <p:pic>
        <p:nvPicPr>
          <p:cNvPr id="1523" name="Google Shape;1523;p142"/>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5878567" y="1064592"/>
            <a:ext cx="725851" cy="109415"/>
          </a:xfrm>
          <a:prstGeom prst="rect">
            <a:avLst/>
          </a:prstGeom>
          <a:noFill/>
          <a:ln>
            <a:noFill/>
          </a:ln>
        </p:spPr>
      </p:pic>
      <p:pic>
        <p:nvPicPr>
          <p:cNvPr id="1524" name="Google Shape;1524;p142"/>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062403" y="3609397"/>
            <a:ext cx="548699" cy="270714"/>
          </a:xfrm>
          <a:prstGeom prst="rect">
            <a:avLst/>
          </a:prstGeom>
          <a:noFill/>
          <a:ln>
            <a:noFill/>
          </a:ln>
        </p:spPr>
      </p:pic>
      <p:pic>
        <p:nvPicPr>
          <p:cNvPr id="1525" name="Google Shape;1525;p142"/>
          <p:cNvPicPr preferRelativeResize="0"/>
          <p:nvPr/>
        </p:nvPicPr>
        <p:blipFill rotWithShape="1">
          <a:blip r:embed="rId58">
            <a:alphaModFix/>
          </a:blip>
          <a:srcRect/>
          <a:stretch/>
        </p:blipFill>
        <p:spPr>
          <a:xfrm>
            <a:off x="3222858" y="3549754"/>
            <a:ext cx="635700" cy="390000"/>
          </a:xfrm>
          <a:prstGeom prst="rect">
            <a:avLst/>
          </a:prstGeom>
          <a:noFill/>
          <a:ln>
            <a:noFill/>
          </a:ln>
        </p:spPr>
      </p:pic>
      <p:pic>
        <p:nvPicPr>
          <p:cNvPr id="1526" name="Google Shape;1526;p142"/>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706653" y="2974820"/>
            <a:ext cx="432350" cy="422499"/>
          </a:xfrm>
          <a:prstGeom prst="rect">
            <a:avLst/>
          </a:prstGeom>
          <a:noFill/>
          <a:ln>
            <a:noFill/>
          </a:ln>
        </p:spPr>
      </p:pic>
      <p:pic>
        <p:nvPicPr>
          <p:cNvPr id="1527" name="Google Shape;1527;p142"/>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3301933" y="1020560"/>
            <a:ext cx="777900" cy="197479"/>
          </a:xfrm>
          <a:prstGeom prst="rect">
            <a:avLst/>
          </a:prstGeom>
          <a:noFill/>
          <a:ln>
            <a:noFill/>
          </a:ln>
        </p:spPr>
      </p:pic>
      <p:pic>
        <p:nvPicPr>
          <p:cNvPr id="1528" name="Google Shape;1528;p142"/>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5165056" y="975298"/>
            <a:ext cx="636000" cy="288004"/>
          </a:xfrm>
          <a:prstGeom prst="rect">
            <a:avLst/>
          </a:prstGeom>
          <a:noFill/>
          <a:ln>
            <a:noFill/>
          </a:ln>
        </p:spPr>
      </p:pic>
      <p:pic>
        <p:nvPicPr>
          <p:cNvPr id="1529" name="Google Shape;1529;p142"/>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8218225" y="3673808"/>
            <a:ext cx="867550" cy="141891"/>
          </a:xfrm>
          <a:prstGeom prst="rect">
            <a:avLst/>
          </a:prstGeom>
          <a:noFill/>
          <a:ln>
            <a:noFill/>
          </a:ln>
        </p:spPr>
      </p:pic>
      <p:pic>
        <p:nvPicPr>
          <p:cNvPr id="1530" name="Google Shape;1530;p142"/>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4370131" y="3648105"/>
            <a:ext cx="777900" cy="193298"/>
          </a:xfrm>
          <a:prstGeom prst="rect">
            <a:avLst/>
          </a:prstGeom>
          <a:noFill/>
          <a:ln>
            <a:noFill/>
          </a:ln>
        </p:spPr>
      </p:pic>
      <p:pic>
        <p:nvPicPr>
          <p:cNvPr id="1531" name="Google Shape;1531;p142"/>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8087172" y="1637429"/>
            <a:ext cx="998600" cy="284191"/>
          </a:xfrm>
          <a:prstGeom prst="rect">
            <a:avLst/>
          </a:prstGeom>
          <a:noFill/>
          <a:ln>
            <a:noFill/>
          </a:ln>
        </p:spPr>
      </p:pic>
      <p:pic>
        <p:nvPicPr>
          <p:cNvPr id="1532" name="Google Shape;1532;p142"/>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6679345" y="3040917"/>
            <a:ext cx="473975" cy="290304"/>
          </a:xfrm>
          <a:prstGeom prst="rect">
            <a:avLst/>
          </a:prstGeom>
          <a:noFill/>
          <a:ln>
            <a:noFill/>
          </a:ln>
        </p:spPr>
      </p:pic>
      <p:pic>
        <p:nvPicPr>
          <p:cNvPr id="1533" name="Google Shape;1533;p142"/>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4656821" y="2393907"/>
            <a:ext cx="698000" cy="192894"/>
          </a:xfrm>
          <a:prstGeom prst="rect">
            <a:avLst/>
          </a:prstGeom>
          <a:noFill/>
          <a:ln>
            <a:noFill/>
          </a:ln>
        </p:spPr>
      </p:pic>
      <p:pic>
        <p:nvPicPr>
          <p:cNvPr id="1534" name="Google Shape;1534;p142"/>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3945945" y="3556243"/>
            <a:ext cx="336800" cy="377022"/>
          </a:xfrm>
          <a:prstGeom prst="rect">
            <a:avLst/>
          </a:prstGeom>
          <a:noFill/>
          <a:ln>
            <a:noFill/>
          </a:ln>
        </p:spPr>
      </p:pic>
      <p:pic>
        <p:nvPicPr>
          <p:cNvPr id="1535" name="Google Shape;1535;p142"/>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53708" y="1703566"/>
            <a:ext cx="725849" cy="151918"/>
          </a:xfrm>
          <a:prstGeom prst="rect">
            <a:avLst/>
          </a:prstGeom>
          <a:noFill/>
          <a:ln>
            <a:noFill/>
          </a:ln>
        </p:spPr>
      </p:pic>
      <p:pic>
        <p:nvPicPr>
          <p:cNvPr id="1536" name="Google Shape;1536;p142"/>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8877" y="3044095"/>
            <a:ext cx="635700" cy="283948"/>
          </a:xfrm>
          <a:prstGeom prst="rect">
            <a:avLst/>
          </a:prstGeom>
          <a:noFill/>
          <a:ln>
            <a:noFill/>
          </a:ln>
        </p:spPr>
      </p:pic>
      <p:pic>
        <p:nvPicPr>
          <p:cNvPr id="1537" name="Google Shape;1537;p142"/>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5542235" y="3079382"/>
            <a:ext cx="998600" cy="213375"/>
          </a:xfrm>
          <a:prstGeom prst="rect">
            <a:avLst/>
          </a:prstGeom>
          <a:noFill/>
          <a:ln>
            <a:noFill/>
          </a:ln>
        </p:spPr>
      </p:pic>
      <p:pic>
        <p:nvPicPr>
          <p:cNvPr id="1538" name="Google Shape;1538;p142"/>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1582248" y="3570702"/>
            <a:ext cx="316025" cy="348103"/>
          </a:xfrm>
          <a:prstGeom prst="rect">
            <a:avLst/>
          </a:prstGeom>
          <a:noFill/>
          <a:ln>
            <a:noFill/>
          </a:ln>
        </p:spPr>
      </p:pic>
      <p:pic>
        <p:nvPicPr>
          <p:cNvPr id="1539" name="Google Shape;1539;p142"/>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6585016" y="3510752"/>
            <a:ext cx="390000" cy="468004"/>
          </a:xfrm>
          <a:prstGeom prst="rect">
            <a:avLst/>
          </a:prstGeom>
          <a:noFill/>
          <a:ln>
            <a:noFill/>
          </a:ln>
        </p:spPr>
      </p:pic>
      <p:pic>
        <p:nvPicPr>
          <p:cNvPr id="1540" name="Google Shape;1540;p142"/>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1642882" y="4138682"/>
            <a:ext cx="548700" cy="511211"/>
          </a:xfrm>
          <a:prstGeom prst="rect">
            <a:avLst/>
          </a:prstGeom>
          <a:noFill/>
          <a:ln>
            <a:noFill/>
          </a:ln>
        </p:spPr>
      </p:pic>
      <p:pic>
        <p:nvPicPr>
          <p:cNvPr id="1541" name="Google Shape;1541;p142"/>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38900" y="3698080"/>
            <a:ext cx="777900" cy="93348"/>
          </a:xfrm>
          <a:prstGeom prst="rect">
            <a:avLst/>
          </a:prstGeom>
          <a:noFill/>
          <a:ln>
            <a:noFill/>
          </a:ln>
        </p:spPr>
      </p:pic>
      <p:pic>
        <p:nvPicPr>
          <p:cNvPr id="1542" name="Google Shape;1542;p142"/>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8218225" y="2376127"/>
            <a:ext cx="867550" cy="228455"/>
          </a:xfrm>
          <a:prstGeom prst="rect">
            <a:avLst/>
          </a:prstGeom>
          <a:noFill/>
          <a:ln>
            <a:noFill/>
          </a:ln>
        </p:spPr>
      </p:pic>
      <p:pic>
        <p:nvPicPr>
          <p:cNvPr id="1543" name="Google Shape;1543;p142"/>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2844143" y="1680641"/>
            <a:ext cx="698000" cy="197768"/>
          </a:xfrm>
          <a:prstGeom prst="rect">
            <a:avLst/>
          </a:prstGeom>
          <a:noFill/>
          <a:ln>
            <a:noFill/>
          </a:ln>
        </p:spPr>
      </p:pic>
      <p:pic>
        <p:nvPicPr>
          <p:cNvPr id="1544" name="Google Shape;1544;p142"/>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833088" y="2936664"/>
            <a:ext cx="548700" cy="498810"/>
          </a:xfrm>
          <a:prstGeom prst="rect">
            <a:avLst/>
          </a:prstGeom>
          <a:noFill/>
          <a:ln>
            <a:noFill/>
          </a:ln>
        </p:spPr>
      </p:pic>
      <p:pic>
        <p:nvPicPr>
          <p:cNvPr id="1545" name="Google Shape;1545;p142"/>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037300" y="1687986"/>
            <a:ext cx="998600" cy="183077"/>
          </a:xfrm>
          <a:prstGeom prst="rect">
            <a:avLst/>
          </a:prstGeom>
          <a:noFill/>
          <a:ln>
            <a:noFill/>
          </a:ln>
        </p:spPr>
      </p:pic>
    </p:spTree>
    <p:extLst>
      <p:ext uri="{BB962C8B-B14F-4D97-AF65-F5344CB8AC3E}">
        <p14:creationId xmlns:p14="http://schemas.microsoft.com/office/powerpoint/2010/main" val="639385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0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CNCF MOOC和在线培训</a:t>
            </a:r>
            <a:endParaRPr/>
          </a:p>
        </p:txBody>
      </p:sp>
      <p:sp>
        <p:nvSpPr>
          <p:cNvPr id="1217" name="Google Shape;1217;p104"/>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免费的</a:t>
            </a:r>
            <a:r>
              <a:rPr lang="en-US" sz="2400" u="sng">
                <a:hlinkClick r:id="rId3"/>
              </a:rPr>
              <a:t>Kubernetes入门课程 </a:t>
            </a:r>
            <a:r>
              <a:rPr lang="en-US" sz="2400"/>
              <a:t>使用edX提供自学课程</a:t>
            </a:r>
            <a:endParaRPr sz="2400"/>
          </a:p>
          <a:p>
            <a:pPr marL="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u="sng">
                <a:hlinkClick r:id="rId4"/>
              </a:rPr>
              <a:t>Kubernetes基础</a:t>
            </a:r>
            <a:r>
              <a:rPr lang="en-US" sz="2400"/>
              <a:t>课程</a:t>
            </a:r>
            <a:endParaRPr sz="2400"/>
          </a:p>
          <a:p>
            <a:pPr marL="914400" lvl="1" indent="-342900" rtl="0">
              <a:spcBef>
                <a:spcPts val="0"/>
              </a:spcBef>
              <a:spcAft>
                <a:spcPts val="0"/>
              </a:spcAft>
              <a:buClr>
                <a:schemeClr val="dk2"/>
              </a:buClr>
              <a:buSzPts val="1800"/>
              <a:buChar char="–"/>
            </a:pPr>
            <a:r>
              <a:rPr lang="en-US" sz="1800"/>
              <a:t>课程内容是针对Kubernetes认证管理员（CKA）考试</a:t>
            </a:r>
            <a:endParaRPr sz="1800"/>
          </a:p>
          <a:p>
            <a:pPr marL="914400" lvl="1" indent="-342900" rtl="0">
              <a:spcBef>
                <a:spcPts val="0"/>
              </a:spcBef>
              <a:spcAft>
                <a:spcPts val="0"/>
              </a:spcAft>
              <a:buClr>
                <a:schemeClr val="dk2"/>
              </a:buClr>
              <a:buSzPts val="1800"/>
              <a:buChar char="–"/>
            </a:pPr>
            <a:r>
              <a:rPr lang="en-US" sz="1800"/>
              <a:t>$ 299，中级</a:t>
            </a:r>
            <a:endParaRPr sz="1800"/>
          </a:p>
          <a:p>
            <a:pPr marL="45720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a:t>开源</a:t>
            </a:r>
            <a:r>
              <a:rPr lang="en-US" sz="2400" u="sng">
                <a:hlinkClick r:id="rId5"/>
              </a:rPr>
              <a:t>课程</a:t>
            </a:r>
            <a:r>
              <a:rPr lang="en-US" sz="2400"/>
              <a:t>可以由公司提供</a:t>
            </a:r>
            <a:r>
              <a:rPr lang="en-US" sz="2400" u="sng">
                <a:hlinkClick r:id="rId6"/>
              </a:rPr>
              <a:t>培训</a:t>
            </a:r>
            <a:endParaRPr sz="2400"/>
          </a:p>
          <a:p>
            <a:pPr marL="914400" lvl="1" indent="-342900" rtl="0">
              <a:spcBef>
                <a:spcPts val="0"/>
              </a:spcBef>
              <a:spcAft>
                <a:spcPts val="0"/>
              </a:spcAft>
              <a:buClr>
                <a:schemeClr val="dk2"/>
              </a:buClr>
              <a:buSzPts val="1800"/>
              <a:buChar char="–"/>
            </a:pPr>
            <a:r>
              <a:rPr lang="en-US" sz="1800"/>
              <a:t>可提供批量折扣CKA考试券</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0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在线监考的Kubernetes考试</a:t>
            </a:r>
            <a:endParaRPr/>
          </a:p>
        </p:txBody>
      </p:sp>
      <p:sp>
        <p:nvSpPr>
          <p:cNvPr id="1223" name="Google Shape;1223;p105"/>
          <p:cNvSpPr txBox="1">
            <a:spLocks noGrp="1"/>
          </p:cNvSpPr>
          <p:nvPr>
            <p:ph type="body" idx="1"/>
          </p:nvPr>
        </p:nvSpPr>
        <p:spPr>
          <a:xfrm>
            <a:off x="180975" y="914400"/>
            <a:ext cx="71604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SzPts val="2400"/>
              <a:buChar char="•"/>
            </a:pPr>
            <a:r>
              <a:rPr lang="en-US" sz="2400"/>
              <a:t>Kubernetes认证管理员（CKA）</a:t>
            </a:r>
            <a:endParaRPr sz="2400"/>
          </a:p>
          <a:p>
            <a:pPr marL="914400" lvl="1" indent="-330200" rtl="0">
              <a:spcBef>
                <a:spcPts val="0"/>
              </a:spcBef>
              <a:spcAft>
                <a:spcPts val="0"/>
              </a:spcAft>
              <a:buSzPts val="1600"/>
              <a:buChar char="–"/>
            </a:pPr>
            <a:r>
              <a:rPr lang="en-US" sz="1600"/>
              <a:t>目前已经有超过1,500注册</a:t>
            </a:r>
            <a:endParaRPr sz="1600"/>
          </a:p>
          <a:p>
            <a:pPr marL="914400" lvl="1" indent="-330200" rtl="0">
              <a:spcBef>
                <a:spcPts val="0"/>
              </a:spcBef>
              <a:spcAft>
                <a:spcPts val="0"/>
              </a:spcAft>
              <a:buSzPts val="1600"/>
              <a:buChar char="–"/>
            </a:pPr>
            <a:r>
              <a:rPr lang="en-US" sz="1600" u="sng">
                <a:solidFill>
                  <a:schemeClr val="hlink"/>
                </a:solidFill>
                <a:hlinkClick r:id="rId3"/>
              </a:rPr>
              <a:t>https://www.cncf.io/certification/expert/cka/</a:t>
            </a:r>
            <a:endParaRPr sz="1600"/>
          </a:p>
          <a:p>
            <a:pPr marL="457200" lvl="0" indent="-381000" rtl="0">
              <a:spcBef>
                <a:spcPts val="0"/>
              </a:spcBef>
              <a:spcAft>
                <a:spcPts val="0"/>
              </a:spcAft>
              <a:buSzPts val="2400"/>
              <a:buChar char="•"/>
            </a:pPr>
            <a:r>
              <a:rPr lang="en-US" sz="2400"/>
              <a:t>Kubernetes认证应用开发者（CKAD）</a:t>
            </a:r>
            <a:endParaRPr sz="2400"/>
          </a:p>
          <a:p>
            <a:pPr marL="914400" lvl="1" indent="-330200" rtl="0">
              <a:spcBef>
                <a:spcPts val="0"/>
              </a:spcBef>
              <a:spcAft>
                <a:spcPts val="0"/>
              </a:spcAft>
              <a:buSzPts val="1600"/>
              <a:buChar char="–"/>
            </a:pPr>
            <a:r>
              <a:rPr lang="en-US" sz="1600"/>
              <a:t>认证使用者有能力基于Kubernetes设计、建设、配置以及披露云原生应用</a:t>
            </a:r>
            <a:endParaRPr sz="1600"/>
          </a:p>
          <a:p>
            <a:pPr marL="914400" lvl="1" indent="-330200" rtl="0">
              <a:spcBef>
                <a:spcPts val="0"/>
              </a:spcBef>
              <a:spcAft>
                <a:spcPts val="0"/>
              </a:spcAft>
              <a:buSzPts val="1600"/>
              <a:buChar char="–"/>
            </a:pPr>
            <a:r>
              <a:rPr lang="en-US" sz="1600" u="sng">
                <a:solidFill>
                  <a:schemeClr val="hlink"/>
                </a:solidFill>
                <a:hlinkClick r:id="rId4"/>
              </a:rPr>
              <a:t>https://www.cncf.io/certification/ckad/</a:t>
            </a:r>
            <a:endParaRPr sz="1600"/>
          </a:p>
          <a:p>
            <a:pPr marL="457200" lvl="0" indent="-381000" rtl="0">
              <a:spcBef>
                <a:spcPts val="0"/>
              </a:spcBef>
              <a:spcAft>
                <a:spcPts val="0"/>
              </a:spcAft>
              <a:buSzPts val="2400"/>
              <a:buChar char="•"/>
            </a:pPr>
            <a:r>
              <a:rPr lang="en-US" sz="2400"/>
              <a:t>这两项测试</a:t>
            </a:r>
            <a:endParaRPr sz="2400"/>
          </a:p>
          <a:p>
            <a:pPr marL="914400" marR="0" lvl="1" indent="-330200" algn="l" rtl="0">
              <a:lnSpc>
                <a:spcPct val="90000"/>
              </a:lnSpc>
              <a:spcBef>
                <a:spcPts val="0"/>
              </a:spcBef>
              <a:spcAft>
                <a:spcPts val="0"/>
              </a:spcAft>
              <a:buClr>
                <a:schemeClr val="accent3"/>
              </a:buClr>
              <a:buSzPts val="1600"/>
              <a:buFont typeface="Arial"/>
              <a:buChar char="–"/>
            </a:pPr>
            <a:r>
              <a:rPr lang="en-US" sz="1600"/>
              <a:t>考试内容为各类需要用命令解决的场景。时长3个小时；没有多选题</a:t>
            </a:r>
            <a:endParaRPr sz="1600"/>
          </a:p>
          <a:p>
            <a:pPr marL="914400" lvl="1" indent="-330200" rtl="0">
              <a:spcBef>
                <a:spcPts val="0"/>
              </a:spcBef>
              <a:spcAft>
                <a:spcPts val="0"/>
              </a:spcAft>
              <a:buSzPts val="1600"/>
              <a:buChar char="–"/>
            </a:pPr>
            <a:r>
              <a:rPr lang="en-US" sz="1600"/>
              <a:t>每门考试$300</a:t>
            </a:r>
            <a:endParaRPr sz="1600"/>
          </a:p>
          <a:p>
            <a:pPr marL="914400" lvl="1" indent="-330200" rtl="0">
              <a:spcBef>
                <a:spcPts val="0"/>
              </a:spcBef>
              <a:spcAft>
                <a:spcPts val="0"/>
              </a:spcAft>
              <a:buSzPts val="1600"/>
              <a:buChar char="–"/>
            </a:pPr>
            <a:r>
              <a:rPr lang="en-US" sz="1600"/>
              <a:t>考试每季度更新，与K8s版本发布保持一致</a:t>
            </a:r>
            <a:endParaRPr sz="1600"/>
          </a:p>
        </p:txBody>
      </p:sp>
      <p:pic>
        <p:nvPicPr>
          <p:cNvPr id="1224" name="Google Shape;1224;p10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907174" y="593225"/>
            <a:ext cx="2198298" cy="2197027"/>
          </a:xfrm>
          <a:prstGeom prst="rect">
            <a:avLst/>
          </a:prstGeom>
          <a:noFill/>
          <a:ln>
            <a:noFill/>
          </a:ln>
        </p:spPr>
      </p:pic>
      <p:pic>
        <p:nvPicPr>
          <p:cNvPr id="1225" name="Google Shape;1225;p10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983375" y="2721900"/>
            <a:ext cx="2198297" cy="21543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a:highlight>
                  <a:srgbClr val="FFFFFF"/>
                </a:highlight>
              </a:rPr>
              <a:t>一批经过严格审查的Kubernetes服务供应商，具备丰富的服务经验，通过支持、咨询、专业服务或培训等帮助其它企业成功采用Kubernetes。</a:t>
            </a:r>
            <a:endParaRPr sz="1400">
              <a:highlight>
                <a:srgbClr val="FFFFFF"/>
              </a:highlight>
            </a:endParaRPr>
          </a:p>
          <a:p>
            <a:pPr marL="0" marR="0" lvl="0" indent="0" algn="l" rtl="0">
              <a:lnSpc>
                <a:spcPct val="115000"/>
              </a:lnSpc>
              <a:spcBef>
                <a:spcPts val="0"/>
              </a:spcBef>
              <a:spcAft>
                <a:spcPts val="0"/>
              </a:spcAft>
              <a:buNone/>
            </a:pPr>
            <a:r>
              <a:rPr lang="en-US" sz="1600" b="1"/>
              <a:t>利益</a:t>
            </a:r>
            <a:endParaRPr sz="1600" b="1"/>
          </a:p>
          <a:p>
            <a:pPr marL="457200" lvl="0" indent="-317500" rtl="0">
              <a:lnSpc>
                <a:spcPct val="115000"/>
              </a:lnSpc>
              <a:spcBef>
                <a:spcPts val="700"/>
              </a:spcBef>
              <a:spcAft>
                <a:spcPts val="0"/>
              </a:spcAft>
              <a:buClr>
                <a:schemeClr val="dk2"/>
              </a:buClr>
              <a:buSzPts val="1400"/>
              <a:buChar char="•"/>
            </a:pPr>
            <a:r>
              <a:rPr lang="en-US" sz="1400"/>
              <a:t>置顶网站页面</a:t>
            </a:r>
            <a:r>
              <a:rPr lang="en-US" sz="1400" u="sng">
                <a:hlinkClick r:id="rId3"/>
              </a:rPr>
              <a:t>https://kubernetes.io/partners/</a:t>
            </a:r>
            <a:endParaRPr sz="1400"/>
          </a:p>
          <a:p>
            <a:pPr marL="457200" lvl="0" indent="-317500" rtl="0">
              <a:lnSpc>
                <a:spcPct val="115000"/>
              </a:lnSpc>
              <a:spcBef>
                <a:spcPts val="0"/>
              </a:spcBef>
              <a:spcAft>
                <a:spcPts val="0"/>
              </a:spcAft>
              <a:buClr>
                <a:schemeClr val="dk2"/>
              </a:buClr>
              <a:buSzPts val="1400"/>
              <a:buChar char="•"/>
            </a:pPr>
            <a:r>
              <a:rPr lang="en-US" sz="1400"/>
              <a:t>每月与原生云项目领导者们、专家监督委员会，和理事会代表们的专属例会</a:t>
            </a:r>
            <a:endParaRPr sz="1400"/>
          </a:p>
          <a:p>
            <a:pPr marL="457200" lvl="0" indent="-317500" rtl="0">
              <a:lnSpc>
                <a:spcPct val="115000"/>
              </a:lnSpc>
              <a:spcBef>
                <a:spcPts val="0"/>
              </a:spcBef>
              <a:spcAft>
                <a:spcPts val="0"/>
              </a:spcAft>
              <a:buClr>
                <a:schemeClr val="dk2"/>
              </a:buClr>
              <a:buSzPts val="1400"/>
              <a:buChar char="•"/>
            </a:pPr>
            <a:r>
              <a:rPr lang="en-US" sz="1400"/>
              <a:t>从kubernetes.io获取寻求技术支持的用户名单</a:t>
            </a:r>
            <a:endParaRPr sz="1400"/>
          </a:p>
          <a:p>
            <a:pPr marL="0" marR="0" lvl="0" indent="0" algn="l" rtl="0">
              <a:lnSpc>
                <a:spcPct val="115000"/>
              </a:lnSpc>
              <a:spcBef>
                <a:spcPts val="0"/>
              </a:spcBef>
              <a:spcAft>
                <a:spcPts val="0"/>
              </a:spcAft>
              <a:buNone/>
            </a:pPr>
            <a:r>
              <a:rPr lang="en-US" sz="1600" b="1" i="0" u="none" strike="noStrike" cap="none"/>
              <a:t>要求</a:t>
            </a:r>
            <a:endParaRPr sz="1600" b="1"/>
          </a:p>
          <a:p>
            <a:pPr marL="457200" lvl="0" indent="-317500" rtl="0">
              <a:lnSpc>
                <a:spcPct val="115000"/>
              </a:lnSpc>
              <a:spcBef>
                <a:spcPts val="700"/>
              </a:spcBef>
              <a:spcAft>
                <a:spcPts val="0"/>
              </a:spcAft>
              <a:buClr>
                <a:schemeClr val="dk2"/>
              </a:buClr>
              <a:buSzPts val="1400"/>
              <a:buChar char="•"/>
            </a:pPr>
            <a:r>
              <a:rPr lang="en-US" sz="1400"/>
              <a:t>三个或以上的认证工程师</a:t>
            </a:r>
            <a:endParaRPr sz="1400"/>
          </a:p>
          <a:p>
            <a:pPr marL="457200" lvl="0" indent="-317500" rtl="0">
              <a:lnSpc>
                <a:spcPct val="115000"/>
              </a:lnSpc>
              <a:spcBef>
                <a:spcPts val="0"/>
              </a:spcBef>
              <a:spcAft>
                <a:spcPts val="0"/>
              </a:spcAft>
              <a:buClr>
                <a:schemeClr val="dk2"/>
              </a:buClr>
              <a:buSzPts val="1400"/>
              <a:buChar char="•"/>
            </a:pPr>
            <a:r>
              <a:rPr lang="en-US" sz="1400"/>
              <a:t>在Kubernetes社区表现积极，包括积极的贡献</a:t>
            </a:r>
            <a:endParaRPr sz="1400"/>
          </a:p>
          <a:p>
            <a:pPr marL="457200" lvl="0" indent="-317500" rtl="0">
              <a:lnSpc>
                <a:spcPct val="115000"/>
              </a:lnSpc>
              <a:spcBef>
                <a:spcPts val="0"/>
              </a:spcBef>
              <a:spcAft>
                <a:spcPts val="0"/>
              </a:spcAft>
              <a:buClr>
                <a:schemeClr val="dk2"/>
              </a:buClr>
              <a:buSzPts val="1400"/>
              <a:buChar char="•"/>
            </a:pPr>
            <a:r>
              <a:rPr lang="en-US" sz="1400"/>
              <a:t>支持企业最终用户的商业模式</a:t>
            </a:r>
            <a:endParaRPr sz="1400"/>
          </a:p>
          <a:p>
            <a:pPr marL="0" lvl="0" indent="0" rtl="0">
              <a:lnSpc>
                <a:spcPct val="115000"/>
              </a:lnSpc>
              <a:spcBef>
                <a:spcPts val="700"/>
              </a:spcBef>
              <a:spcAft>
                <a:spcPts val="0"/>
              </a:spcAft>
              <a:buNone/>
            </a:pPr>
            <a:r>
              <a:rPr lang="en-US" sz="1600" b="1" u="sng">
                <a:hlinkClick r:id="rId4"/>
              </a:rPr>
              <a:t>https://www.cncf.io/certification/kcsp/</a:t>
            </a:r>
            <a:endParaRPr sz="1600" b="1"/>
          </a:p>
        </p:txBody>
      </p:sp>
      <p:pic>
        <p:nvPicPr>
          <p:cNvPr id="1232" name="Google Shape;1232;p10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10575" y="2177375"/>
            <a:ext cx="1449401" cy="144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14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71 </a:t>
            </a:r>
            <a:r>
              <a:rPr lang="en-US" altLang="zh-CN" dirty="0" err="1"/>
              <a:t>家KCSP合作伙伴</a:t>
            </a:r>
            <a:endParaRPr dirty="0"/>
          </a:p>
        </p:txBody>
      </p:sp>
      <p:pic>
        <p:nvPicPr>
          <p:cNvPr id="1573" name="Google Shape;1573;p14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688703" y="956561"/>
            <a:ext cx="760375" cy="393307"/>
          </a:xfrm>
          <a:prstGeom prst="rect">
            <a:avLst/>
          </a:prstGeom>
          <a:noFill/>
          <a:ln>
            <a:noFill/>
          </a:ln>
        </p:spPr>
      </p:pic>
      <p:pic>
        <p:nvPicPr>
          <p:cNvPr id="1574" name="Google Shape;1574;p14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682333" y="999552"/>
            <a:ext cx="1181249" cy="307325"/>
          </a:xfrm>
          <a:prstGeom prst="rect">
            <a:avLst/>
          </a:prstGeom>
          <a:noFill/>
          <a:ln>
            <a:noFill/>
          </a:ln>
        </p:spPr>
      </p:pic>
      <p:pic>
        <p:nvPicPr>
          <p:cNvPr id="1575" name="Google Shape;1575;p14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188477" y="1481987"/>
            <a:ext cx="836200" cy="302326"/>
          </a:xfrm>
          <a:prstGeom prst="rect">
            <a:avLst/>
          </a:prstGeom>
          <a:noFill/>
          <a:ln>
            <a:noFill/>
          </a:ln>
        </p:spPr>
      </p:pic>
      <p:pic>
        <p:nvPicPr>
          <p:cNvPr id="1576" name="Google Shape;1576;p146"/>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230024" y="1516324"/>
            <a:ext cx="836200" cy="233651"/>
          </a:xfrm>
          <a:prstGeom prst="rect">
            <a:avLst/>
          </a:prstGeom>
          <a:noFill/>
          <a:ln>
            <a:noFill/>
          </a:ln>
        </p:spPr>
      </p:pic>
      <p:pic>
        <p:nvPicPr>
          <p:cNvPr id="1577" name="Google Shape;1577;p146"/>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529855" y="1887836"/>
            <a:ext cx="536375" cy="561676"/>
          </a:xfrm>
          <a:prstGeom prst="rect">
            <a:avLst/>
          </a:prstGeom>
          <a:noFill/>
          <a:ln>
            <a:noFill/>
          </a:ln>
        </p:spPr>
      </p:pic>
      <p:pic>
        <p:nvPicPr>
          <p:cNvPr id="1578" name="Google Shape;1578;p14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807055" y="2460765"/>
            <a:ext cx="536375" cy="487595"/>
          </a:xfrm>
          <a:prstGeom prst="rect">
            <a:avLst/>
          </a:prstGeom>
          <a:noFill/>
          <a:ln>
            <a:noFill/>
          </a:ln>
        </p:spPr>
      </p:pic>
      <p:pic>
        <p:nvPicPr>
          <p:cNvPr id="1579" name="Google Shape;1579;p14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691286" y="2580638"/>
            <a:ext cx="948700" cy="247850"/>
          </a:xfrm>
          <a:prstGeom prst="rect">
            <a:avLst/>
          </a:prstGeom>
          <a:noFill/>
          <a:ln>
            <a:noFill/>
          </a:ln>
        </p:spPr>
      </p:pic>
      <p:pic>
        <p:nvPicPr>
          <p:cNvPr id="1580" name="Google Shape;1580;p146"/>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1018608" y="3081305"/>
            <a:ext cx="836200" cy="162990"/>
          </a:xfrm>
          <a:prstGeom prst="rect">
            <a:avLst/>
          </a:prstGeom>
          <a:noFill/>
          <a:ln>
            <a:noFill/>
          </a:ln>
        </p:spPr>
      </p:pic>
      <p:pic>
        <p:nvPicPr>
          <p:cNvPr id="1581" name="Google Shape;1581;p146"/>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3693537" y="3894947"/>
            <a:ext cx="698000" cy="283513"/>
          </a:xfrm>
          <a:prstGeom prst="rect">
            <a:avLst/>
          </a:prstGeom>
          <a:noFill/>
          <a:ln>
            <a:noFill/>
          </a:ln>
        </p:spPr>
      </p:pic>
      <p:pic>
        <p:nvPicPr>
          <p:cNvPr id="1582" name="Google Shape;1582;p146"/>
          <p:cNvPicPr preferRelativeResize="0"/>
          <p:nvPr/>
        </p:nvPicPr>
        <p:blipFill rotWithShape="1">
          <a:blip r:embed="rId12" cstate="print">
            <a:alphaModFix/>
            <a:extLst>
              <a:ext uri="{28A0092B-C50C-407E-A947-70E740481C1C}">
                <a14:useLocalDpi xmlns:a14="http://schemas.microsoft.com/office/drawing/2010/main"/>
              </a:ext>
            </a:extLst>
          </a:blip>
          <a:srcRect l="6163" t="13876" r="6163" b="15146"/>
          <a:stretch/>
        </p:blipFill>
        <p:spPr>
          <a:xfrm>
            <a:off x="54135" y="4261779"/>
            <a:ext cx="760375" cy="559557"/>
          </a:xfrm>
          <a:prstGeom prst="rect">
            <a:avLst/>
          </a:prstGeom>
          <a:noFill/>
          <a:ln>
            <a:noFill/>
          </a:ln>
        </p:spPr>
      </p:pic>
      <p:pic>
        <p:nvPicPr>
          <p:cNvPr id="1583" name="Google Shape;1583;p14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64704" y="2460750"/>
            <a:ext cx="536375" cy="487626"/>
          </a:xfrm>
          <a:prstGeom prst="rect">
            <a:avLst/>
          </a:prstGeom>
          <a:noFill/>
          <a:ln>
            <a:noFill/>
          </a:ln>
        </p:spPr>
      </p:pic>
      <p:pic>
        <p:nvPicPr>
          <p:cNvPr id="1584" name="Google Shape;1584;p146"/>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5703173" y="4279208"/>
            <a:ext cx="635700" cy="524700"/>
          </a:xfrm>
          <a:prstGeom prst="rect">
            <a:avLst/>
          </a:prstGeom>
          <a:noFill/>
          <a:ln>
            <a:noFill/>
          </a:ln>
        </p:spPr>
      </p:pic>
      <p:pic>
        <p:nvPicPr>
          <p:cNvPr id="1585" name="Google Shape;1585;p14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109349" y="3493297"/>
            <a:ext cx="707100" cy="144600"/>
          </a:xfrm>
          <a:prstGeom prst="rect">
            <a:avLst/>
          </a:prstGeom>
          <a:noFill/>
          <a:ln>
            <a:noFill/>
          </a:ln>
        </p:spPr>
      </p:pic>
      <p:pic>
        <p:nvPicPr>
          <p:cNvPr id="1586" name="Google Shape;1586;p146"/>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5707088" y="3839868"/>
            <a:ext cx="594150" cy="393671"/>
          </a:xfrm>
          <a:prstGeom prst="rect">
            <a:avLst/>
          </a:prstGeom>
          <a:noFill/>
          <a:ln>
            <a:noFill/>
          </a:ln>
        </p:spPr>
      </p:pic>
      <p:pic>
        <p:nvPicPr>
          <p:cNvPr id="1587" name="Google Shape;1587;p146"/>
          <p:cNvPicPr preferRelativeResize="0"/>
          <p:nvPr/>
        </p:nvPicPr>
        <p:blipFill rotWithShape="1">
          <a:blip r:embed="rId17" cstate="print">
            <a:alphaModFix/>
            <a:extLst>
              <a:ext uri="{28A0092B-C50C-407E-A947-70E740481C1C}">
                <a14:useLocalDpi xmlns:a14="http://schemas.microsoft.com/office/drawing/2010/main"/>
              </a:ext>
            </a:extLst>
          </a:blip>
          <a:srcRect l="13190" t="6112" r="6867"/>
          <a:stretch/>
        </p:blipFill>
        <p:spPr>
          <a:xfrm>
            <a:off x="2116091" y="1882329"/>
            <a:ext cx="536375" cy="572688"/>
          </a:xfrm>
          <a:prstGeom prst="rect">
            <a:avLst/>
          </a:prstGeom>
          <a:noFill/>
          <a:ln>
            <a:noFill/>
          </a:ln>
        </p:spPr>
      </p:pic>
      <p:pic>
        <p:nvPicPr>
          <p:cNvPr id="1588" name="Google Shape;1588;p146"/>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2075066" y="2997342"/>
            <a:ext cx="908075" cy="330917"/>
          </a:xfrm>
          <a:prstGeom prst="rect">
            <a:avLst/>
          </a:prstGeom>
          <a:noFill/>
          <a:ln>
            <a:noFill/>
          </a:ln>
        </p:spPr>
      </p:pic>
      <p:pic>
        <p:nvPicPr>
          <p:cNvPr id="1589" name="Google Shape;1589;p146"/>
          <p:cNvPicPr preferRelativeResize="0"/>
          <p:nvPr/>
        </p:nvPicPr>
        <p:blipFill rotWithShape="1">
          <a:blip r:embed="rId19" cstate="print">
            <a:alphaModFix/>
            <a:extLst>
              <a:ext uri="{28A0092B-C50C-407E-A947-70E740481C1C}">
                <a14:useLocalDpi xmlns:a14="http://schemas.microsoft.com/office/drawing/2010/main"/>
              </a:ext>
            </a:extLst>
          </a:blip>
          <a:srcRect t="11006" b="12188"/>
          <a:stretch/>
        </p:blipFill>
        <p:spPr>
          <a:xfrm>
            <a:off x="3263127" y="1397588"/>
            <a:ext cx="674825" cy="471124"/>
          </a:xfrm>
          <a:prstGeom prst="rect">
            <a:avLst/>
          </a:prstGeom>
          <a:noFill/>
          <a:ln>
            <a:noFill/>
          </a:ln>
        </p:spPr>
      </p:pic>
      <p:pic>
        <p:nvPicPr>
          <p:cNvPr id="1590" name="Google Shape;1590;p146"/>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7727626" y="2485593"/>
            <a:ext cx="459900" cy="437940"/>
          </a:xfrm>
          <a:prstGeom prst="rect">
            <a:avLst/>
          </a:prstGeom>
          <a:noFill/>
          <a:ln>
            <a:noFill/>
          </a:ln>
        </p:spPr>
      </p:pic>
      <p:pic>
        <p:nvPicPr>
          <p:cNvPr id="1591" name="Google Shape;1591;p146"/>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6462759" y="2926452"/>
            <a:ext cx="707225" cy="472698"/>
          </a:xfrm>
          <a:prstGeom prst="rect">
            <a:avLst/>
          </a:prstGeom>
          <a:noFill/>
          <a:ln>
            <a:noFill/>
          </a:ln>
        </p:spPr>
      </p:pic>
      <p:pic>
        <p:nvPicPr>
          <p:cNvPr id="1592" name="Google Shape;1592;p146"/>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4781125" y="3842732"/>
            <a:ext cx="536376" cy="387944"/>
          </a:xfrm>
          <a:prstGeom prst="rect">
            <a:avLst/>
          </a:prstGeom>
          <a:noFill/>
          <a:ln>
            <a:noFill/>
          </a:ln>
        </p:spPr>
      </p:pic>
      <p:pic>
        <p:nvPicPr>
          <p:cNvPr id="1593" name="Google Shape;1593;p146"/>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1185558" y="1021710"/>
            <a:ext cx="836200" cy="263009"/>
          </a:xfrm>
          <a:prstGeom prst="rect">
            <a:avLst/>
          </a:prstGeom>
          <a:noFill/>
          <a:ln>
            <a:noFill/>
          </a:ln>
        </p:spPr>
      </p:pic>
      <p:pic>
        <p:nvPicPr>
          <p:cNvPr id="1594" name="Google Shape;1594;p146"/>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3402775" y="3467936"/>
            <a:ext cx="908075" cy="195322"/>
          </a:xfrm>
          <a:prstGeom prst="rect">
            <a:avLst/>
          </a:prstGeom>
          <a:noFill/>
          <a:ln>
            <a:noFill/>
          </a:ln>
        </p:spPr>
      </p:pic>
      <p:pic>
        <p:nvPicPr>
          <p:cNvPr id="1595" name="Google Shape;1595;p146"/>
          <p:cNvPicPr preferRelativeResize="0"/>
          <p:nvPr/>
        </p:nvPicPr>
        <p:blipFill>
          <a:blip r:embed="rId25">
            <a:alphaModFix/>
          </a:blip>
          <a:stretch>
            <a:fillRect/>
          </a:stretch>
        </p:blipFill>
        <p:spPr>
          <a:xfrm>
            <a:off x="137249" y="2991823"/>
            <a:ext cx="661100" cy="341955"/>
          </a:xfrm>
          <a:prstGeom prst="rect">
            <a:avLst/>
          </a:prstGeom>
          <a:noFill/>
          <a:ln>
            <a:noFill/>
          </a:ln>
        </p:spPr>
      </p:pic>
      <p:pic>
        <p:nvPicPr>
          <p:cNvPr id="1596" name="Google Shape;1596;p146"/>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6617765" y="4234891"/>
            <a:ext cx="661100" cy="613333"/>
          </a:xfrm>
          <a:prstGeom prst="rect">
            <a:avLst/>
          </a:prstGeom>
          <a:noFill/>
          <a:ln>
            <a:noFill/>
          </a:ln>
        </p:spPr>
      </p:pic>
      <p:pic>
        <p:nvPicPr>
          <p:cNvPr id="1597" name="Google Shape;1597;p146"/>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8625325" y="2981914"/>
            <a:ext cx="459900" cy="361774"/>
          </a:xfrm>
          <a:prstGeom prst="rect">
            <a:avLst/>
          </a:prstGeom>
          <a:noFill/>
          <a:ln>
            <a:noFill/>
          </a:ln>
        </p:spPr>
      </p:pic>
      <p:pic>
        <p:nvPicPr>
          <p:cNvPr id="1598" name="Google Shape;1598;p146"/>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830194" y="2548136"/>
            <a:ext cx="707225" cy="312854"/>
          </a:xfrm>
          <a:prstGeom prst="rect">
            <a:avLst/>
          </a:prstGeom>
          <a:noFill/>
          <a:ln>
            <a:noFill/>
          </a:ln>
        </p:spPr>
      </p:pic>
      <p:pic>
        <p:nvPicPr>
          <p:cNvPr id="1599" name="Google Shape;1599;p146"/>
          <p:cNvPicPr preferRelativeResize="0"/>
          <p:nvPr/>
        </p:nvPicPr>
        <p:blipFill>
          <a:blip r:embed="rId29">
            <a:alphaModFix/>
          </a:blip>
          <a:stretch>
            <a:fillRect/>
          </a:stretch>
        </p:blipFill>
        <p:spPr>
          <a:xfrm>
            <a:off x="1227050" y="3506767"/>
            <a:ext cx="760375" cy="117659"/>
          </a:xfrm>
          <a:prstGeom prst="rect">
            <a:avLst/>
          </a:prstGeom>
          <a:noFill/>
          <a:ln>
            <a:noFill/>
          </a:ln>
        </p:spPr>
      </p:pic>
      <p:pic>
        <p:nvPicPr>
          <p:cNvPr id="1600" name="Google Shape;1600;p146"/>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533637" y="2577319"/>
            <a:ext cx="1101950" cy="254488"/>
          </a:xfrm>
          <a:prstGeom prst="rect">
            <a:avLst/>
          </a:prstGeom>
          <a:noFill/>
          <a:ln>
            <a:noFill/>
          </a:ln>
        </p:spPr>
      </p:pic>
      <p:pic>
        <p:nvPicPr>
          <p:cNvPr id="1601" name="Google Shape;1601;p146"/>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083500" y="1495382"/>
            <a:ext cx="908075" cy="275534"/>
          </a:xfrm>
          <a:prstGeom prst="rect">
            <a:avLst/>
          </a:prstGeom>
          <a:noFill/>
          <a:ln>
            <a:noFill/>
          </a:ln>
        </p:spPr>
      </p:pic>
      <p:pic>
        <p:nvPicPr>
          <p:cNvPr id="1602" name="Google Shape;1602;p146"/>
          <p:cNvPicPr preferRelativeResize="0"/>
          <p:nvPr/>
        </p:nvPicPr>
        <p:blipFill rotWithShape="1">
          <a:blip r:embed="rId32" cstate="print">
            <a:alphaModFix/>
            <a:extLst>
              <a:ext uri="{28A0092B-C50C-407E-A947-70E740481C1C}">
                <a14:useLocalDpi xmlns:a14="http://schemas.microsoft.com/office/drawing/2010/main"/>
              </a:ext>
            </a:extLst>
          </a:blip>
          <a:srcRect t="12505" b="23722"/>
          <a:stretch/>
        </p:blipFill>
        <p:spPr>
          <a:xfrm>
            <a:off x="3780623" y="957605"/>
            <a:ext cx="674825" cy="391219"/>
          </a:xfrm>
          <a:prstGeom prst="rect">
            <a:avLst/>
          </a:prstGeom>
          <a:noFill/>
          <a:ln>
            <a:noFill/>
          </a:ln>
        </p:spPr>
      </p:pic>
      <p:pic>
        <p:nvPicPr>
          <p:cNvPr id="1603" name="Google Shape;1603;p14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2398025" y="3419746"/>
            <a:ext cx="594150" cy="291701"/>
          </a:xfrm>
          <a:prstGeom prst="rect">
            <a:avLst/>
          </a:prstGeom>
          <a:noFill/>
          <a:ln>
            <a:noFill/>
          </a:ln>
        </p:spPr>
      </p:pic>
      <p:pic>
        <p:nvPicPr>
          <p:cNvPr id="1604" name="Google Shape;1604;p146"/>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1093403" y="4341039"/>
            <a:ext cx="1014825" cy="401037"/>
          </a:xfrm>
          <a:prstGeom prst="rect">
            <a:avLst/>
          </a:prstGeom>
          <a:noFill/>
          <a:ln>
            <a:noFill/>
          </a:ln>
        </p:spPr>
      </p:pic>
      <p:pic>
        <p:nvPicPr>
          <p:cNvPr id="1605" name="Google Shape;1605;p146"/>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7096838" y="993847"/>
            <a:ext cx="777425" cy="318735"/>
          </a:xfrm>
          <a:prstGeom prst="rect">
            <a:avLst/>
          </a:prstGeom>
          <a:noFill/>
          <a:ln>
            <a:noFill/>
          </a:ln>
        </p:spPr>
      </p:pic>
      <p:pic>
        <p:nvPicPr>
          <p:cNvPr id="1606" name="Google Shape;1606;p146"/>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5136498" y="1996154"/>
            <a:ext cx="908075" cy="345038"/>
          </a:xfrm>
          <a:prstGeom prst="rect">
            <a:avLst/>
          </a:prstGeom>
          <a:noFill/>
          <a:ln>
            <a:noFill/>
          </a:ln>
        </p:spPr>
      </p:pic>
      <p:pic>
        <p:nvPicPr>
          <p:cNvPr id="1607" name="Google Shape;1607;p146"/>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137825" y="1416561"/>
            <a:ext cx="707225" cy="433177"/>
          </a:xfrm>
          <a:prstGeom prst="rect">
            <a:avLst/>
          </a:prstGeom>
          <a:noFill/>
          <a:ln>
            <a:noFill/>
          </a:ln>
        </p:spPr>
      </p:pic>
      <p:pic>
        <p:nvPicPr>
          <p:cNvPr id="1608" name="Google Shape;1608;p146"/>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387120" y="4338728"/>
            <a:ext cx="326950" cy="405659"/>
          </a:xfrm>
          <a:prstGeom prst="rect">
            <a:avLst/>
          </a:prstGeom>
          <a:noFill/>
          <a:ln>
            <a:noFill/>
          </a:ln>
        </p:spPr>
      </p:pic>
      <p:pic>
        <p:nvPicPr>
          <p:cNvPr id="1609" name="Google Shape;1609;p146"/>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721450" y="3452431"/>
            <a:ext cx="635750" cy="226333"/>
          </a:xfrm>
          <a:prstGeom prst="rect">
            <a:avLst/>
          </a:prstGeom>
          <a:noFill/>
          <a:ln>
            <a:noFill/>
          </a:ln>
        </p:spPr>
      </p:pic>
      <p:pic>
        <p:nvPicPr>
          <p:cNvPr id="1610" name="Google Shape;1610;p146"/>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3" y="1332678"/>
            <a:ext cx="661100" cy="600943"/>
          </a:xfrm>
          <a:prstGeom prst="rect">
            <a:avLst/>
          </a:prstGeom>
          <a:noFill/>
          <a:ln>
            <a:noFill/>
          </a:ln>
        </p:spPr>
      </p:pic>
      <p:pic>
        <p:nvPicPr>
          <p:cNvPr id="1611" name="Google Shape;1611;p146"/>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690825" y="3959520"/>
            <a:ext cx="908075" cy="154368"/>
          </a:xfrm>
          <a:prstGeom prst="rect">
            <a:avLst/>
          </a:prstGeom>
          <a:noFill/>
          <a:ln>
            <a:noFill/>
          </a:ln>
        </p:spPr>
      </p:pic>
      <p:pic>
        <p:nvPicPr>
          <p:cNvPr id="1612" name="Google Shape;1612;p14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255014" y="1060752"/>
            <a:ext cx="1292354" cy="184925"/>
          </a:xfrm>
          <a:prstGeom prst="rect">
            <a:avLst/>
          </a:prstGeom>
          <a:noFill/>
          <a:ln>
            <a:noFill/>
          </a:ln>
        </p:spPr>
      </p:pic>
      <p:pic>
        <p:nvPicPr>
          <p:cNvPr id="1613" name="Google Shape;1613;p14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8472351" y="4362764"/>
            <a:ext cx="594150" cy="357588"/>
          </a:xfrm>
          <a:prstGeom prst="rect">
            <a:avLst/>
          </a:prstGeom>
          <a:noFill/>
          <a:ln>
            <a:noFill/>
          </a:ln>
        </p:spPr>
      </p:pic>
      <p:pic>
        <p:nvPicPr>
          <p:cNvPr id="1614" name="Google Shape;1614;p146"/>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87153" y="1963830"/>
            <a:ext cx="326925" cy="409687"/>
          </a:xfrm>
          <a:prstGeom prst="rect">
            <a:avLst/>
          </a:prstGeom>
          <a:noFill/>
          <a:ln>
            <a:noFill/>
          </a:ln>
        </p:spPr>
      </p:pic>
      <p:pic>
        <p:nvPicPr>
          <p:cNvPr id="1615" name="Google Shape;1615;p146"/>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6415392" y="1915767"/>
            <a:ext cx="698000" cy="505812"/>
          </a:xfrm>
          <a:prstGeom prst="rect">
            <a:avLst/>
          </a:prstGeom>
          <a:noFill/>
          <a:ln>
            <a:noFill/>
          </a:ln>
        </p:spPr>
      </p:pic>
      <p:pic>
        <p:nvPicPr>
          <p:cNvPr id="1616" name="Google Shape;1616;p14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557758" y="4297660"/>
            <a:ext cx="635700" cy="487795"/>
          </a:xfrm>
          <a:prstGeom prst="rect">
            <a:avLst/>
          </a:prstGeom>
          <a:noFill/>
          <a:ln>
            <a:noFill/>
          </a:ln>
        </p:spPr>
      </p:pic>
      <p:pic>
        <p:nvPicPr>
          <p:cNvPr id="1617" name="Google Shape;1617;p14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99552" y="1563439"/>
            <a:ext cx="1050475" cy="139421"/>
          </a:xfrm>
          <a:prstGeom prst="rect">
            <a:avLst/>
          </a:prstGeom>
          <a:noFill/>
          <a:ln>
            <a:noFill/>
          </a:ln>
        </p:spPr>
      </p:pic>
      <p:pic>
        <p:nvPicPr>
          <p:cNvPr id="1618" name="Google Shape;1618;p146"/>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4171529" y="2016371"/>
            <a:ext cx="594150" cy="304605"/>
          </a:xfrm>
          <a:prstGeom prst="rect">
            <a:avLst/>
          </a:prstGeom>
          <a:noFill/>
          <a:ln>
            <a:noFill/>
          </a:ln>
        </p:spPr>
      </p:pic>
      <p:pic>
        <p:nvPicPr>
          <p:cNvPr id="1619" name="Google Shape;1619;p14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8107518" y="1052048"/>
            <a:ext cx="948701" cy="202333"/>
          </a:xfrm>
          <a:prstGeom prst="rect">
            <a:avLst/>
          </a:prstGeom>
          <a:noFill/>
          <a:ln>
            <a:noFill/>
          </a:ln>
        </p:spPr>
      </p:pic>
      <p:pic>
        <p:nvPicPr>
          <p:cNvPr id="1620" name="Google Shape;1620;p146"/>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289910" y="2466500"/>
            <a:ext cx="326937" cy="476125"/>
          </a:xfrm>
          <a:prstGeom prst="rect">
            <a:avLst/>
          </a:prstGeom>
          <a:noFill/>
          <a:ln>
            <a:noFill/>
          </a:ln>
        </p:spPr>
      </p:pic>
      <p:pic>
        <p:nvPicPr>
          <p:cNvPr id="1621" name="Google Shape;1621;p146"/>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121951" y="1395159"/>
            <a:ext cx="777425" cy="475982"/>
          </a:xfrm>
          <a:prstGeom prst="rect">
            <a:avLst/>
          </a:prstGeom>
          <a:noFill/>
          <a:ln>
            <a:noFill/>
          </a:ln>
        </p:spPr>
      </p:pic>
      <p:pic>
        <p:nvPicPr>
          <p:cNvPr id="1622" name="Google Shape;1622;p146"/>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2543575" y="3886079"/>
            <a:ext cx="760375" cy="301250"/>
          </a:xfrm>
          <a:prstGeom prst="rect">
            <a:avLst/>
          </a:prstGeom>
          <a:noFill/>
          <a:ln>
            <a:noFill/>
          </a:ln>
        </p:spPr>
      </p:pic>
      <p:pic>
        <p:nvPicPr>
          <p:cNvPr id="1623" name="Google Shape;1623;p146"/>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8202625" y="3478937"/>
            <a:ext cx="836200" cy="173320"/>
          </a:xfrm>
          <a:prstGeom prst="rect">
            <a:avLst/>
          </a:prstGeom>
          <a:noFill/>
          <a:ln>
            <a:noFill/>
          </a:ln>
        </p:spPr>
      </p:pic>
      <p:pic>
        <p:nvPicPr>
          <p:cNvPr id="1624" name="Google Shape;1624;p146"/>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44228" y="1011353"/>
            <a:ext cx="908075" cy="283723"/>
          </a:xfrm>
          <a:prstGeom prst="rect">
            <a:avLst/>
          </a:prstGeom>
          <a:noFill/>
          <a:ln>
            <a:noFill/>
          </a:ln>
        </p:spPr>
      </p:pic>
      <p:pic>
        <p:nvPicPr>
          <p:cNvPr id="1625" name="Google Shape;1625;p146"/>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984897" y="1960526"/>
            <a:ext cx="760375" cy="416295"/>
          </a:xfrm>
          <a:prstGeom prst="rect">
            <a:avLst/>
          </a:prstGeom>
          <a:noFill/>
          <a:ln>
            <a:noFill/>
          </a:ln>
        </p:spPr>
      </p:pic>
      <p:pic>
        <p:nvPicPr>
          <p:cNvPr id="1626" name="Google Shape;1626;p146"/>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7988488" y="3945279"/>
            <a:ext cx="1118049" cy="182850"/>
          </a:xfrm>
          <a:prstGeom prst="rect">
            <a:avLst/>
          </a:prstGeom>
          <a:noFill/>
          <a:ln>
            <a:noFill/>
          </a:ln>
        </p:spPr>
      </p:pic>
      <p:pic>
        <p:nvPicPr>
          <p:cNvPr id="1627" name="Google Shape;1627;p146"/>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113825" y="3910591"/>
            <a:ext cx="1014825" cy="252226"/>
          </a:xfrm>
          <a:prstGeom prst="rect">
            <a:avLst/>
          </a:prstGeom>
          <a:noFill/>
          <a:ln>
            <a:noFill/>
          </a:ln>
        </p:spPr>
      </p:pic>
      <p:pic>
        <p:nvPicPr>
          <p:cNvPr id="1628" name="Google Shape;1628;p146"/>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49228" y="2555067"/>
            <a:ext cx="1050475" cy="298992"/>
          </a:xfrm>
          <a:prstGeom prst="rect">
            <a:avLst/>
          </a:prstGeom>
          <a:noFill/>
          <a:ln>
            <a:noFill/>
          </a:ln>
        </p:spPr>
      </p:pic>
      <p:pic>
        <p:nvPicPr>
          <p:cNvPr id="1629" name="Google Shape;1629;p14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960033" y="3021958"/>
            <a:ext cx="459900" cy="281684"/>
          </a:xfrm>
          <a:prstGeom prst="rect">
            <a:avLst/>
          </a:prstGeom>
          <a:noFill/>
          <a:ln>
            <a:noFill/>
          </a:ln>
        </p:spPr>
      </p:pic>
      <p:pic>
        <p:nvPicPr>
          <p:cNvPr id="1630" name="Google Shape;1630;p146"/>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4640192" y="3021653"/>
            <a:ext cx="674825" cy="282296"/>
          </a:xfrm>
          <a:prstGeom prst="rect">
            <a:avLst/>
          </a:prstGeom>
          <a:noFill/>
          <a:ln>
            <a:noFill/>
          </a:ln>
        </p:spPr>
      </p:pic>
      <p:pic>
        <p:nvPicPr>
          <p:cNvPr id="1631" name="Google Shape;1631;p146"/>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7014600" y="3479080"/>
            <a:ext cx="777425" cy="173033"/>
          </a:xfrm>
          <a:prstGeom prst="rect">
            <a:avLst/>
          </a:prstGeom>
          <a:noFill/>
          <a:ln>
            <a:noFill/>
          </a:ln>
        </p:spPr>
      </p:pic>
      <p:pic>
        <p:nvPicPr>
          <p:cNvPr id="1632" name="Google Shape;1632;p146"/>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176401" y="1416622"/>
            <a:ext cx="707100" cy="433055"/>
          </a:xfrm>
          <a:prstGeom prst="rect">
            <a:avLst/>
          </a:prstGeom>
          <a:noFill/>
          <a:ln>
            <a:noFill/>
          </a:ln>
        </p:spPr>
      </p:pic>
      <p:pic>
        <p:nvPicPr>
          <p:cNvPr id="1633" name="Google Shape;1633;p146"/>
          <p:cNvPicPr preferRelativeResize="0"/>
          <p:nvPr/>
        </p:nvPicPr>
        <p:blipFill>
          <a:blip r:embed="rId63">
            <a:alphaModFix/>
          </a:blip>
          <a:stretch>
            <a:fillRect/>
          </a:stretch>
        </p:blipFill>
        <p:spPr>
          <a:xfrm>
            <a:off x="4373805" y="4453594"/>
            <a:ext cx="1050475" cy="175927"/>
          </a:xfrm>
          <a:prstGeom prst="rect">
            <a:avLst/>
          </a:prstGeom>
          <a:noFill/>
          <a:ln>
            <a:noFill/>
          </a:ln>
        </p:spPr>
      </p:pic>
      <p:pic>
        <p:nvPicPr>
          <p:cNvPr id="1634" name="Google Shape;1634;p146"/>
          <p:cNvPicPr preferRelativeResize="0"/>
          <p:nvPr/>
        </p:nvPicPr>
        <p:blipFill>
          <a:blip r:embed="rId64">
            <a:alphaModFix/>
          </a:blip>
          <a:stretch>
            <a:fillRect/>
          </a:stretch>
        </p:blipFill>
        <p:spPr>
          <a:xfrm>
            <a:off x="5535275" y="3017565"/>
            <a:ext cx="707225" cy="290470"/>
          </a:xfrm>
          <a:prstGeom prst="rect">
            <a:avLst/>
          </a:prstGeom>
          <a:noFill/>
          <a:ln>
            <a:noFill/>
          </a:ln>
        </p:spPr>
      </p:pic>
      <p:pic>
        <p:nvPicPr>
          <p:cNvPr id="1635" name="Google Shape;1635;p146"/>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7484211" y="1962007"/>
            <a:ext cx="674825" cy="413333"/>
          </a:xfrm>
          <a:prstGeom prst="rect">
            <a:avLst/>
          </a:prstGeom>
          <a:noFill/>
          <a:ln>
            <a:noFill/>
          </a:ln>
        </p:spPr>
      </p:pic>
      <p:pic>
        <p:nvPicPr>
          <p:cNvPr id="1636" name="Google Shape;1636;p14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7390242" y="3040392"/>
            <a:ext cx="1014824" cy="244817"/>
          </a:xfrm>
          <a:prstGeom prst="rect">
            <a:avLst/>
          </a:prstGeom>
          <a:noFill/>
          <a:ln>
            <a:noFill/>
          </a:ln>
        </p:spPr>
      </p:pic>
      <p:pic>
        <p:nvPicPr>
          <p:cNvPr id="1637" name="Google Shape;1637;p14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767800" y="3435033"/>
            <a:ext cx="836200" cy="261129"/>
          </a:xfrm>
          <a:prstGeom prst="rect">
            <a:avLst/>
          </a:prstGeom>
          <a:noFill/>
          <a:ln>
            <a:noFill/>
          </a:ln>
        </p:spPr>
      </p:pic>
      <p:pic>
        <p:nvPicPr>
          <p:cNvPr id="1638" name="Google Shape;1638;p14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1518238" y="3874523"/>
            <a:ext cx="635750" cy="324362"/>
          </a:xfrm>
          <a:prstGeom prst="rect">
            <a:avLst/>
          </a:prstGeom>
          <a:noFill/>
          <a:ln>
            <a:noFill/>
          </a:ln>
        </p:spPr>
      </p:pic>
      <p:pic>
        <p:nvPicPr>
          <p:cNvPr id="1639" name="Google Shape;1639;p146"/>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2992963" y="4391035"/>
            <a:ext cx="1101950" cy="301047"/>
          </a:xfrm>
          <a:prstGeom prst="rect">
            <a:avLst/>
          </a:prstGeom>
          <a:noFill/>
          <a:ln>
            <a:noFill/>
          </a:ln>
        </p:spPr>
      </p:pic>
      <p:pic>
        <p:nvPicPr>
          <p:cNvPr id="1640" name="Google Shape;1640;p146"/>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3023285" y="1952181"/>
            <a:ext cx="777425" cy="432985"/>
          </a:xfrm>
          <a:prstGeom prst="rect">
            <a:avLst/>
          </a:prstGeom>
          <a:noFill/>
          <a:ln>
            <a:noFill/>
          </a:ln>
        </p:spPr>
      </p:pic>
      <p:pic>
        <p:nvPicPr>
          <p:cNvPr id="1641" name="Google Shape;1641;p146"/>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8377733" y="2593428"/>
            <a:ext cx="661100" cy="222271"/>
          </a:xfrm>
          <a:prstGeom prst="rect">
            <a:avLst/>
          </a:prstGeom>
          <a:noFill/>
          <a:ln>
            <a:noFill/>
          </a:ln>
        </p:spPr>
      </p:pic>
      <p:pic>
        <p:nvPicPr>
          <p:cNvPr id="1642" name="Google Shape;1642;p146"/>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3203400" y="2991701"/>
            <a:ext cx="536375" cy="342200"/>
          </a:xfrm>
          <a:prstGeom prst="rect">
            <a:avLst/>
          </a:prstGeom>
          <a:noFill/>
          <a:ln>
            <a:noFill/>
          </a:ln>
        </p:spPr>
      </p:pic>
      <p:pic>
        <p:nvPicPr>
          <p:cNvPr id="1643" name="Google Shape;1643;p146"/>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3825795" y="2609622"/>
            <a:ext cx="948702" cy="189882"/>
          </a:xfrm>
          <a:prstGeom prst="rect">
            <a:avLst/>
          </a:prstGeom>
          <a:noFill/>
          <a:ln>
            <a:noFill/>
          </a:ln>
        </p:spPr>
      </p:pic>
    </p:spTree>
    <p:extLst>
      <p:ext uri="{BB962C8B-B14F-4D97-AF65-F5344CB8AC3E}">
        <p14:creationId xmlns:p14="http://schemas.microsoft.com/office/powerpoint/2010/main" val="416666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1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KubeCon + CloudNativeCon</a:t>
            </a:r>
            <a:endParaRPr/>
          </a:p>
        </p:txBody>
      </p:sp>
      <p:sp>
        <p:nvSpPr>
          <p:cNvPr id="1650" name="Google Shape;1650;p147"/>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457200" lvl="0" indent="-368300" algn="l" rtl="0">
              <a:spcBef>
                <a:spcPts val="800"/>
              </a:spcBef>
              <a:spcAft>
                <a:spcPts val="0"/>
              </a:spcAft>
              <a:buClr>
                <a:schemeClr val="accent2"/>
              </a:buClr>
              <a:buSzPts val="2200"/>
              <a:buFont typeface="Century Gothic"/>
              <a:buChar char="•"/>
            </a:pPr>
            <a:r>
              <a:rPr lang="zh-CN" altLang="en-US" sz="2200" dirty="0"/>
              <a:t>北美</a:t>
            </a:r>
            <a:r>
              <a:rPr lang="en-US" sz="2200" dirty="0">
                <a:latin typeface="Century Gothic"/>
                <a:ea typeface="Century Gothic"/>
                <a:cs typeface="Century Gothic"/>
                <a:sym typeface="Century Gothic"/>
              </a:rPr>
              <a:t>2018</a:t>
            </a:r>
            <a:endParaRPr sz="2200" dirty="0">
              <a:latin typeface="Century Gothic"/>
              <a:ea typeface="Century Gothic"/>
              <a:cs typeface="Century Gothic"/>
              <a:sym typeface="Century Gothic"/>
            </a:endParaRPr>
          </a:p>
          <a:p>
            <a:pPr marL="914400" lvl="1" indent="-368300" algn="l" rtl="0">
              <a:lnSpc>
                <a:spcPct val="100000"/>
              </a:lnSpc>
              <a:spcBef>
                <a:spcPts val="0"/>
              </a:spcBef>
              <a:spcAft>
                <a:spcPts val="0"/>
              </a:spcAft>
              <a:buClr>
                <a:schemeClr val="dk2"/>
              </a:buClr>
              <a:buSzPts val="2200"/>
              <a:buFont typeface="Century Gothic"/>
              <a:buChar char="–"/>
            </a:pPr>
            <a:r>
              <a:rPr lang="zh-CN" altLang="en-US" sz="2200" u="sng" dirty="0"/>
              <a:t>西雅图</a:t>
            </a:r>
            <a:r>
              <a:rPr lang="en-US" sz="2200" dirty="0">
                <a:latin typeface="Century Gothic"/>
                <a:ea typeface="Century Gothic"/>
                <a:cs typeface="Century Gothic"/>
                <a:sym typeface="Century Gothic"/>
              </a:rPr>
              <a:t>: December 1</a:t>
            </a:r>
            <a:r>
              <a:rPr lang="en-US" sz="2200" dirty="0"/>
              <a:t>0</a:t>
            </a:r>
            <a:r>
              <a:rPr lang="en-US" sz="2200" dirty="0">
                <a:latin typeface="Century Gothic"/>
                <a:ea typeface="Century Gothic"/>
                <a:cs typeface="Century Gothic"/>
                <a:sym typeface="Century Gothic"/>
              </a:rPr>
              <a:t>-13, 2018</a:t>
            </a:r>
            <a:br>
              <a:rPr lang="en-US" sz="2200" dirty="0">
                <a:latin typeface="Century Gothic"/>
                <a:ea typeface="Century Gothic"/>
                <a:cs typeface="Century Gothic"/>
                <a:sym typeface="Century Gothic"/>
              </a:rPr>
            </a:br>
            <a:endParaRPr sz="2200" dirty="0"/>
          </a:p>
          <a:p>
            <a:pPr marL="457200" lvl="0" indent="-368300" algn="l" rtl="0">
              <a:spcBef>
                <a:spcPts val="0"/>
              </a:spcBef>
              <a:spcAft>
                <a:spcPts val="0"/>
              </a:spcAft>
              <a:buClr>
                <a:schemeClr val="accent2"/>
              </a:buClr>
              <a:buSzPts val="2200"/>
              <a:buFont typeface="Century Gothic"/>
              <a:buChar char="•"/>
            </a:pPr>
            <a:r>
              <a:rPr lang="zh-CN" altLang="en-US" sz="2200" dirty="0"/>
              <a:t>欧洲</a:t>
            </a:r>
            <a:r>
              <a:rPr lang="en-US" sz="2200" dirty="0"/>
              <a:t> 2019 (sponsorships and </a:t>
            </a:r>
            <a:r>
              <a:rPr lang="en-US" sz="2200" u="sng" dirty="0">
                <a:solidFill>
                  <a:schemeClr val="hlink"/>
                </a:solidFill>
                <a:hlinkClick r:id="rId3"/>
              </a:rPr>
              <a:t>CFP</a:t>
            </a:r>
            <a:r>
              <a:rPr lang="en-US" sz="2200" dirty="0"/>
              <a:t> open)</a:t>
            </a:r>
            <a:endParaRPr sz="2200" dirty="0"/>
          </a:p>
          <a:p>
            <a:pPr marL="914400" lvl="1" indent="-368300" algn="l" rtl="0">
              <a:spcBef>
                <a:spcPts val="0"/>
              </a:spcBef>
              <a:spcAft>
                <a:spcPts val="0"/>
              </a:spcAft>
              <a:buClr>
                <a:schemeClr val="dk2"/>
              </a:buClr>
              <a:buSzPts val="2200"/>
              <a:buChar char="–"/>
            </a:pPr>
            <a:r>
              <a:rPr lang="zh-CN" altLang="en-US" sz="2200" dirty="0"/>
              <a:t>巴塞罗那</a:t>
            </a:r>
            <a:r>
              <a:rPr lang="en-US" sz="2200" dirty="0"/>
              <a:t>: May 20-23, 2019</a:t>
            </a:r>
            <a:br>
              <a:rPr lang="en-US" sz="2200" dirty="0"/>
            </a:br>
            <a:endParaRPr sz="2200" dirty="0"/>
          </a:p>
          <a:p>
            <a:pPr marL="457200" lvl="0" indent="-368300" algn="l" rtl="0">
              <a:spcBef>
                <a:spcPts val="0"/>
              </a:spcBef>
              <a:spcAft>
                <a:spcPts val="0"/>
              </a:spcAft>
              <a:buClr>
                <a:schemeClr val="dk2"/>
              </a:buClr>
              <a:buSzPts val="2200"/>
              <a:buFont typeface="Century Gothic"/>
              <a:buChar char="•"/>
            </a:pPr>
            <a:r>
              <a:rPr lang="zh-CN" altLang="en-US" sz="2200" dirty="0"/>
              <a:t>中国</a:t>
            </a:r>
            <a:r>
              <a:rPr lang="en-US" sz="2200" dirty="0"/>
              <a:t> 2019 (sponsorships open)</a:t>
            </a:r>
            <a:endParaRPr sz="2200" dirty="0"/>
          </a:p>
          <a:p>
            <a:pPr marL="914400" lvl="1" indent="-368300" algn="l" rtl="0">
              <a:lnSpc>
                <a:spcPct val="100000"/>
              </a:lnSpc>
              <a:spcBef>
                <a:spcPts val="0"/>
              </a:spcBef>
              <a:spcAft>
                <a:spcPts val="0"/>
              </a:spcAft>
              <a:buSzPts val="2200"/>
              <a:buChar char="–"/>
            </a:pPr>
            <a:r>
              <a:rPr lang="zh-CN" altLang="en-US" sz="2200" u="sng" dirty="0">
                <a:solidFill>
                  <a:schemeClr val="hlink"/>
                </a:solidFill>
              </a:rPr>
              <a:t>上海</a:t>
            </a:r>
            <a:r>
              <a:rPr lang="en-US" sz="2200" dirty="0"/>
              <a:t>: June 24-26, 2019</a:t>
            </a:r>
            <a:br>
              <a:rPr lang="en-US" sz="2200" dirty="0"/>
            </a:br>
            <a:endParaRPr sz="2200" dirty="0"/>
          </a:p>
          <a:p>
            <a:pPr marL="457200" lvl="0" indent="-368300" algn="l" rtl="0">
              <a:spcBef>
                <a:spcPts val="0"/>
              </a:spcBef>
              <a:spcAft>
                <a:spcPts val="0"/>
              </a:spcAft>
              <a:buClr>
                <a:schemeClr val="dk2"/>
              </a:buClr>
              <a:buSzPts val="2200"/>
              <a:buFont typeface="Century Gothic"/>
              <a:buChar char="•"/>
            </a:pPr>
            <a:r>
              <a:rPr lang="zh-CN" altLang="en-US" sz="2200" dirty="0"/>
              <a:t>北美</a:t>
            </a:r>
            <a:r>
              <a:rPr lang="en-US" sz="2200" dirty="0"/>
              <a:t> 2019 (sponsorships open)</a:t>
            </a:r>
            <a:endParaRPr sz="2200" dirty="0"/>
          </a:p>
          <a:p>
            <a:pPr marL="914400" lvl="1" indent="-368300" algn="l" rtl="0">
              <a:lnSpc>
                <a:spcPct val="100000"/>
              </a:lnSpc>
              <a:spcBef>
                <a:spcPts val="0"/>
              </a:spcBef>
              <a:spcAft>
                <a:spcPts val="0"/>
              </a:spcAft>
              <a:buSzPts val="2200"/>
              <a:buChar char="–"/>
            </a:pPr>
            <a:r>
              <a:rPr lang="zh-CN" altLang="en-US" sz="2200" u="sng" dirty="0">
                <a:solidFill>
                  <a:schemeClr val="hlink"/>
                </a:solidFill>
              </a:rPr>
              <a:t>圣地亚哥</a:t>
            </a:r>
            <a:r>
              <a:rPr lang="en-US" sz="2200" dirty="0"/>
              <a:t>: November 18-21, 2019</a:t>
            </a:r>
            <a:endParaRPr sz="2200" dirty="0"/>
          </a:p>
        </p:txBody>
      </p:sp>
      <p:pic>
        <p:nvPicPr>
          <p:cNvPr id="1651" name="Google Shape;1651;p14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863524" y="938822"/>
            <a:ext cx="1894953" cy="792300"/>
          </a:xfrm>
          <a:prstGeom prst="rect">
            <a:avLst/>
          </a:prstGeom>
          <a:noFill/>
          <a:ln>
            <a:noFill/>
          </a:ln>
        </p:spPr>
      </p:pic>
      <p:pic>
        <p:nvPicPr>
          <p:cNvPr id="1652" name="Google Shape;1652;p14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863525" y="1893529"/>
            <a:ext cx="1959397" cy="842232"/>
          </a:xfrm>
          <a:prstGeom prst="rect">
            <a:avLst/>
          </a:prstGeom>
          <a:noFill/>
          <a:ln>
            <a:noFill/>
          </a:ln>
        </p:spPr>
      </p:pic>
      <p:pic>
        <p:nvPicPr>
          <p:cNvPr id="1653" name="Google Shape;1653;p14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863525" y="2898168"/>
            <a:ext cx="1959399" cy="820551"/>
          </a:xfrm>
          <a:prstGeom prst="rect">
            <a:avLst/>
          </a:prstGeom>
          <a:noFill/>
          <a:ln>
            <a:noFill/>
          </a:ln>
        </p:spPr>
      </p:pic>
      <p:pic>
        <p:nvPicPr>
          <p:cNvPr id="1654" name="Google Shape;1654;p14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836049" y="3881126"/>
            <a:ext cx="2014349" cy="842226"/>
          </a:xfrm>
          <a:prstGeom prst="rect">
            <a:avLst/>
          </a:prstGeom>
          <a:noFill/>
          <a:ln>
            <a:noFill/>
          </a:ln>
        </p:spPr>
      </p:pic>
    </p:spTree>
    <p:extLst>
      <p:ext uri="{BB962C8B-B14F-4D97-AF65-F5344CB8AC3E}">
        <p14:creationId xmlns:p14="http://schemas.microsoft.com/office/powerpoint/2010/main" val="2092723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148"/>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err="1"/>
              <a:t>KubeCon</a:t>
            </a:r>
            <a:r>
              <a:rPr lang="en-US" altLang="zh-CN" dirty="0"/>
              <a:t> + </a:t>
            </a:r>
            <a:r>
              <a:rPr lang="en-US" altLang="zh-CN" dirty="0" err="1"/>
              <a:t>CloudNativeCon以往参会人数</a:t>
            </a:r>
            <a:endParaRPr dirty="0"/>
          </a:p>
        </p:txBody>
      </p:sp>
      <p:pic>
        <p:nvPicPr>
          <p:cNvPr id="1660" name="Google Shape;1660;p14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2400" y="993089"/>
            <a:ext cx="8839198" cy="4040220"/>
          </a:xfrm>
          <a:prstGeom prst="rect">
            <a:avLst/>
          </a:prstGeom>
          <a:noFill/>
          <a:ln>
            <a:noFill/>
          </a:ln>
        </p:spPr>
      </p:pic>
      <p:sp>
        <p:nvSpPr>
          <p:cNvPr id="1661" name="Google Shape;1661;p148"/>
          <p:cNvSpPr txBox="1"/>
          <p:nvPr/>
        </p:nvSpPr>
        <p:spPr>
          <a:xfrm>
            <a:off x="2558100" y="2145075"/>
            <a:ext cx="2539800" cy="4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First CNCF-organized event</a:t>
            </a:r>
            <a:endParaRPr/>
          </a:p>
        </p:txBody>
      </p:sp>
      <p:cxnSp>
        <p:nvCxnSpPr>
          <p:cNvPr id="1662" name="Google Shape;1662;p148"/>
          <p:cNvCxnSpPr/>
          <p:nvPr/>
        </p:nvCxnSpPr>
        <p:spPr>
          <a:xfrm>
            <a:off x="3828000" y="2511975"/>
            <a:ext cx="0" cy="585600"/>
          </a:xfrm>
          <a:prstGeom prst="straightConnector1">
            <a:avLst/>
          </a:prstGeom>
          <a:noFill/>
          <a:ln w="3810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813681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01"/>
          <p:cNvSpPr txBox="1"/>
          <p:nvPr/>
        </p:nvSpPr>
        <p:spPr>
          <a:xfrm>
            <a:off x="257100" y="161839"/>
            <a:ext cx="8629800" cy="443100"/>
          </a:xfrm>
          <a:prstGeom prst="rect">
            <a:avLst/>
          </a:prstGeom>
          <a:noFill/>
          <a:ln>
            <a:noFill/>
          </a:ln>
        </p:spPr>
        <p:txBody>
          <a:bodyPr spcFirstLastPara="1" wrap="square" lIns="68575" tIns="68575" rIns="68575" bIns="68575" anchor="ctr" anchorCtr="0">
            <a:noAutofit/>
          </a:bodyPr>
          <a:lstStyle/>
          <a:p>
            <a:pPr marL="0" lvl="0" indent="0" algn="l" rtl="0">
              <a:lnSpc>
                <a:spcPct val="90000"/>
              </a:lnSpc>
              <a:spcBef>
                <a:spcPts val="0"/>
              </a:spcBef>
              <a:spcAft>
                <a:spcPts val="0"/>
              </a:spcAft>
              <a:buNone/>
            </a:pPr>
            <a:r>
              <a:rPr lang="en-US" sz="2700" b="1" dirty="0">
                <a:solidFill>
                  <a:srgbClr val="252A60"/>
                </a:solidFill>
                <a:latin typeface="Century Gothic"/>
                <a:ea typeface="Century Gothic"/>
                <a:cs typeface="Century Gothic"/>
                <a:sym typeface="Century Gothic"/>
              </a:rPr>
              <a:t>CNCF </a:t>
            </a:r>
            <a:r>
              <a:rPr lang="zh-CN" altLang="en-US" sz="2700" b="1" dirty="0">
                <a:solidFill>
                  <a:srgbClr val="252A60"/>
                </a:solidFill>
                <a:latin typeface="Century Gothic"/>
                <a:ea typeface="Century Gothic"/>
                <a:cs typeface="Century Gothic"/>
                <a:sym typeface="Century Gothic"/>
              </a:rPr>
              <a:t>项目成熟情况</a:t>
            </a:r>
            <a:endParaRPr sz="2700" b="1" dirty="0">
              <a:solidFill>
                <a:srgbClr val="252A60"/>
              </a:solidFill>
              <a:latin typeface="Century Gothic"/>
              <a:ea typeface="Century Gothic"/>
              <a:cs typeface="Century Gothic"/>
              <a:sym typeface="Century Gothic"/>
            </a:endParaRPr>
          </a:p>
        </p:txBody>
      </p:sp>
      <p:pic>
        <p:nvPicPr>
          <p:cNvPr id="637" name="Google Shape;637;p10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56850" y="956275"/>
            <a:ext cx="1240250" cy="1841925"/>
          </a:xfrm>
          <a:prstGeom prst="rect">
            <a:avLst/>
          </a:prstGeom>
          <a:noFill/>
          <a:ln>
            <a:noFill/>
          </a:ln>
        </p:spPr>
      </p:pic>
      <p:grpSp>
        <p:nvGrpSpPr>
          <p:cNvPr id="638" name="Google Shape;638;p101"/>
          <p:cNvGrpSpPr/>
          <p:nvPr/>
        </p:nvGrpSpPr>
        <p:grpSpPr>
          <a:xfrm>
            <a:off x="3238451" y="1189872"/>
            <a:ext cx="3741888" cy="1677680"/>
            <a:chOff x="4236269" y="713706"/>
            <a:chExt cx="3285239" cy="1753245"/>
          </a:xfrm>
        </p:grpSpPr>
        <p:sp>
          <p:nvSpPr>
            <p:cNvPr id="639" name="Google Shape;639;p101"/>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0" name="Google Shape;640;p101"/>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1" name="Google Shape;641;p101"/>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2" name="Google Shape;642;p101"/>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643" name="Google Shape;643;p101"/>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644" name="Google Shape;644;p101"/>
          <p:cNvSpPr txBox="1"/>
          <p:nvPr/>
        </p:nvSpPr>
        <p:spPr>
          <a:xfrm>
            <a:off x="2416026" y="2177393"/>
            <a:ext cx="15063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dirty="0">
                <a:solidFill>
                  <a:srgbClr val="D1186B"/>
                </a:solidFill>
                <a:latin typeface="Century Gothic"/>
                <a:ea typeface="Century Gothic"/>
                <a:cs typeface="Century Gothic"/>
                <a:sym typeface="Century Gothic"/>
              </a:rPr>
              <a:t>创新者</a:t>
            </a:r>
            <a:endParaRPr sz="800" dirty="0">
              <a:solidFill>
                <a:srgbClr val="D1186B"/>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D1186B"/>
                </a:solidFill>
                <a:latin typeface="Century Gothic"/>
                <a:ea typeface="Century Gothic"/>
                <a:cs typeface="Century Gothic"/>
                <a:sym typeface="Century Gothic"/>
              </a:rPr>
              <a:t>“</a:t>
            </a:r>
            <a:r>
              <a:rPr lang="zh-CN" altLang="en-US" sz="800" i="0" u="none" strike="noStrike" cap="none" dirty="0">
                <a:solidFill>
                  <a:srgbClr val="D1186B"/>
                </a:solidFill>
                <a:latin typeface="Century Gothic"/>
                <a:ea typeface="Century Gothic"/>
                <a:cs typeface="Century Gothic"/>
                <a:sym typeface="Century Gothic"/>
              </a:rPr>
              <a:t>技术人员</a:t>
            </a:r>
            <a:r>
              <a:rPr lang="en-US" sz="800" i="0" u="none" strike="noStrike" cap="none" dirty="0">
                <a:solidFill>
                  <a:srgbClr val="D1186B"/>
                </a:solidFill>
                <a:latin typeface="Century Gothic"/>
                <a:ea typeface="Century Gothic"/>
                <a:cs typeface="Century Gothic"/>
                <a:sym typeface="Century Gothic"/>
              </a:rPr>
              <a:t>”</a:t>
            </a:r>
            <a:endParaRPr sz="800" dirty="0">
              <a:solidFill>
                <a:srgbClr val="D1186B"/>
              </a:solidFill>
              <a:latin typeface="Century Gothic"/>
              <a:ea typeface="Century Gothic"/>
              <a:cs typeface="Century Gothic"/>
              <a:sym typeface="Century Gothic"/>
            </a:endParaRPr>
          </a:p>
        </p:txBody>
      </p:sp>
      <p:sp>
        <p:nvSpPr>
          <p:cNvPr id="645" name="Google Shape;645;p101"/>
          <p:cNvSpPr/>
          <p:nvPr/>
        </p:nvSpPr>
        <p:spPr>
          <a:xfrm>
            <a:off x="4352165" y="3206108"/>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752064"/>
                </a:solidFill>
                <a:latin typeface="Century Gothic"/>
                <a:ea typeface="Century Gothic"/>
                <a:cs typeface="Century Gothic"/>
                <a:sym typeface="Century Gothic"/>
              </a:rPr>
              <a:t>早期的多数</a:t>
            </a:r>
            <a:endParaRPr lang="en-US" altLang="zh-CN" sz="800" b="1" i="0" u="none" strike="noStrike" cap="none" dirty="0">
              <a:solidFill>
                <a:srgbClr val="752064"/>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r>
              <a:rPr lang="zh-CN" altLang="en-US" sz="800" i="0" u="none" strike="noStrike" cap="none" dirty="0">
                <a:solidFill>
                  <a:srgbClr val="752064"/>
                </a:solidFill>
                <a:latin typeface="Century Gothic"/>
                <a:ea typeface="Century Gothic"/>
                <a:cs typeface="Century Gothic"/>
                <a:sym typeface="Century Gothic"/>
              </a:rPr>
              <a:t>实用主义者</a:t>
            </a: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646" name="Google Shape;646;p101"/>
          <p:cNvSpPr/>
          <p:nvPr/>
        </p:nvSpPr>
        <p:spPr>
          <a:xfrm>
            <a:off x="5901951" y="3190608"/>
            <a:ext cx="1138800" cy="41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2D295F"/>
                </a:solidFill>
                <a:latin typeface="Century Gothic"/>
                <a:ea typeface="Century Gothic"/>
                <a:cs typeface="Century Gothic"/>
                <a:sym typeface="Century Gothic"/>
              </a:rPr>
              <a:t>落后者</a:t>
            </a:r>
            <a:endParaRPr lang="en-US" altLang="zh-CN" sz="800" b="1" i="0" u="none" strike="noStrike" cap="none" dirty="0">
              <a:solidFill>
                <a:srgbClr val="2D295F"/>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2D295F"/>
                </a:solidFill>
                <a:latin typeface="Century Gothic"/>
                <a:ea typeface="Century Gothic"/>
                <a:cs typeface="Century Gothic"/>
                <a:sym typeface="Century Gothic"/>
              </a:rPr>
              <a:t>“</a:t>
            </a:r>
            <a:r>
              <a:rPr lang="zh-CN" altLang="en-US" sz="800" i="0" u="none" strike="noStrike" cap="none" dirty="0">
                <a:solidFill>
                  <a:srgbClr val="2D295F"/>
                </a:solidFill>
                <a:latin typeface="Century Gothic"/>
                <a:ea typeface="Century Gothic"/>
                <a:cs typeface="Century Gothic"/>
                <a:sym typeface="Century Gothic"/>
              </a:rPr>
              <a:t>怀疑论者</a:t>
            </a:r>
            <a:r>
              <a:rPr lang="en-US" sz="800" i="0" u="none" strike="noStrike" cap="none" dirty="0">
                <a:solidFill>
                  <a:srgbClr val="2D295F"/>
                </a:solidFill>
                <a:latin typeface="Century Gothic"/>
                <a:ea typeface="Century Gothic"/>
                <a:cs typeface="Century Gothic"/>
                <a:sym typeface="Century Gothic"/>
              </a:rPr>
              <a:t>”</a:t>
            </a:r>
            <a:endParaRPr sz="800" dirty="0">
              <a:solidFill>
                <a:srgbClr val="2D295F"/>
              </a:solidFill>
              <a:latin typeface="Century Gothic"/>
              <a:ea typeface="Century Gothic"/>
              <a:cs typeface="Century Gothic"/>
              <a:sym typeface="Century Gothic"/>
            </a:endParaRPr>
          </a:p>
        </p:txBody>
      </p:sp>
      <p:sp>
        <p:nvSpPr>
          <p:cNvPr id="647" name="Google Shape;647;p101"/>
          <p:cNvSpPr/>
          <p:nvPr/>
        </p:nvSpPr>
        <p:spPr>
          <a:xfrm>
            <a:off x="3806226" y="1438947"/>
            <a:ext cx="1194600" cy="182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dirty="0">
                <a:solidFill>
                  <a:srgbClr val="752064"/>
                </a:solidFill>
                <a:latin typeface="Century Gothic"/>
                <a:ea typeface="Century Gothic"/>
                <a:cs typeface="Century Gothic"/>
                <a:sym typeface="Century Gothic"/>
              </a:rPr>
              <a:t>“</a:t>
            </a:r>
            <a:r>
              <a:rPr lang="zh-CN" altLang="en-US" sz="800" b="1" i="0" u="none" strike="noStrike" cap="none" dirty="0">
                <a:solidFill>
                  <a:srgbClr val="752064"/>
                </a:solidFill>
                <a:latin typeface="Century Gothic"/>
                <a:ea typeface="Century Gothic"/>
                <a:cs typeface="Century Gothic"/>
                <a:sym typeface="Century Gothic"/>
              </a:rPr>
              <a:t>鸿沟</a:t>
            </a:r>
            <a:r>
              <a:rPr lang="en-US" sz="800" b="1" i="0" u="none" strike="noStrike" cap="none" dirty="0">
                <a:solidFill>
                  <a:srgbClr val="752064"/>
                </a:solidFill>
                <a:latin typeface="Century Gothic"/>
                <a:ea typeface="Century Gothic"/>
                <a:cs typeface="Century Gothic"/>
                <a:sym typeface="Century Gothic"/>
              </a:rPr>
              <a:t>”</a:t>
            </a:r>
            <a:endParaRPr sz="800" i="0" u="none" strike="noStrike" cap="none" dirty="0">
              <a:solidFill>
                <a:srgbClr val="752064"/>
              </a:solidFill>
              <a:latin typeface="Century Gothic"/>
              <a:ea typeface="Century Gothic"/>
              <a:cs typeface="Century Gothic"/>
              <a:sym typeface="Century Gothic"/>
            </a:endParaRPr>
          </a:p>
        </p:txBody>
      </p:sp>
      <p:sp>
        <p:nvSpPr>
          <p:cNvPr id="648" name="Google Shape;648;p101"/>
          <p:cNvSpPr txBox="1"/>
          <p:nvPr/>
        </p:nvSpPr>
        <p:spPr>
          <a:xfrm>
            <a:off x="4989078" y="901894"/>
            <a:ext cx="17730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492661"/>
                </a:solidFill>
                <a:latin typeface="Century Gothic"/>
                <a:ea typeface="Century Gothic"/>
                <a:cs typeface="Century Gothic"/>
                <a:sym typeface="Century Gothic"/>
              </a:rPr>
              <a:t>晚期大众</a:t>
            </a:r>
            <a:endParaRPr lang="en-US" altLang="zh-CN" sz="800" b="1" i="0" u="none" strike="noStrike" cap="none" dirty="0">
              <a:solidFill>
                <a:srgbClr val="492661"/>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492661"/>
                </a:solidFill>
                <a:latin typeface="Century Gothic"/>
                <a:ea typeface="Century Gothic"/>
                <a:cs typeface="Century Gothic"/>
                <a:sym typeface="Century Gothic"/>
              </a:rPr>
              <a:t>“</a:t>
            </a:r>
            <a:r>
              <a:rPr lang="zh-CN" altLang="en-US" sz="800" i="0" u="none" strike="noStrike" cap="none" dirty="0">
                <a:solidFill>
                  <a:srgbClr val="492661"/>
                </a:solidFill>
                <a:latin typeface="Century Gothic"/>
                <a:ea typeface="Century Gothic"/>
                <a:cs typeface="Century Gothic"/>
                <a:sym typeface="Century Gothic"/>
              </a:rPr>
              <a:t>保守派</a:t>
            </a:r>
            <a:r>
              <a:rPr lang="en-US" sz="800" i="0" u="none" strike="noStrike" cap="none" dirty="0">
                <a:solidFill>
                  <a:srgbClr val="492661"/>
                </a:solidFill>
                <a:latin typeface="Century Gothic"/>
                <a:ea typeface="Century Gothic"/>
                <a:cs typeface="Century Gothic"/>
                <a:sym typeface="Century Gothic"/>
              </a:rPr>
              <a:t>”</a:t>
            </a:r>
            <a:endParaRPr sz="800" dirty="0">
              <a:solidFill>
                <a:srgbClr val="492661"/>
              </a:solidFill>
              <a:latin typeface="Century Gothic"/>
              <a:ea typeface="Century Gothic"/>
              <a:cs typeface="Century Gothic"/>
              <a:sym typeface="Century Gothic"/>
            </a:endParaRPr>
          </a:p>
        </p:txBody>
      </p:sp>
      <p:cxnSp>
        <p:nvCxnSpPr>
          <p:cNvPr id="649" name="Google Shape;649;p101"/>
          <p:cNvCxnSpPr/>
          <p:nvPr/>
        </p:nvCxnSpPr>
        <p:spPr>
          <a:xfrm>
            <a:off x="1581178" y="1091754"/>
            <a:ext cx="3607200" cy="1200"/>
          </a:xfrm>
          <a:prstGeom prst="straightConnector1">
            <a:avLst/>
          </a:prstGeom>
          <a:noFill/>
          <a:ln w="28575" cap="flat" cmpd="sng">
            <a:solidFill>
              <a:srgbClr val="752064"/>
            </a:solidFill>
            <a:prstDash val="solid"/>
            <a:round/>
            <a:headEnd type="none" w="sm" len="sm"/>
            <a:tailEnd type="none" w="sm" len="sm"/>
          </a:ln>
        </p:spPr>
      </p:cxnSp>
      <p:cxnSp>
        <p:nvCxnSpPr>
          <p:cNvPr id="650" name="Google Shape;650;p101"/>
          <p:cNvCxnSpPr/>
          <p:nvPr/>
        </p:nvCxnSpPr>
        <p:spPr>
          <a:xfrm rot="10800000" flipH="1">
            <a:off x="1581181" y="2151804"/>
            <a:ext cx="2710500" cy="15000"/>
          </a:xfrm>
          <a:prstGeom prst="straightConnector1">
            <a:avLst/>
          </a:prstGeom>
          <a:noFill/>
          <a:ln w="28575" cap="flat" cmpd="sng">
            <a:solidFill>
              <a:srgbClr val="9F1B66"/>
            </a:solidFill>
            <a:prstDash val="solid"/>
            <a:round/>
            <a:headEnd type="none" w="sm" len="sm"/>
            <a:tailEnd type="none" w="sm" len="sm"/>
          </a:ln>
        </p:spPr>
      </p:cxnSp>
      <p:cxnSp>
        <p:nvCxnSpPr>
          <p:cNvPr id="651" name="Google Shape;651;p101"/>
          <p:cNvCxnSpPr>
            <a:stCxn id="652" idx="3"/>
          </p:cNvCxnSpPr>
          <p:nvPr/>
        </p:nvCxnSpPr>
        <p:spPr>
          <a:xfrm>
            <a:off x="1587751" y="2853775"/>
            <a:ext cx="1808700" cy="0"/>
          </a:xfrm>
          <a:prstGeom prst="straightConnector1">
            <a:avLst/>
          </a:prstGeom>
          <a:noFill/>
          <a:ln w="28575" cap="flat" cmpd="sng">
            <a:solidFill>
              <a:srgbClr val="D1186B"/>
            </a:solidFill>
            <a:prstDash val="solid"/>
            <a:round/>
            <a:headEnd type="none" w="sm" len="sm"/>
            <a:tailEnd type="none" w="sm" len="sm"/>
          </a:ln>
        </p:spPr>
      </p:cxnSp>
      <p:sp>
        <p:nvSpPr>
          <p:cNvPr id="652" name="Google Shape;652;p101"/>
          <p:cNvSpPr txBox="1"/>
          <p:nvPr/>
        </p:nvSpPr>
        <p:spPr>
          <a:xfrm>
            <a:off x="393151" y="2697025"/>
            <a:ext cx="1194600" cy="3135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zh-CN" altLang="en-US" sz="800" b="1" dirty="0">
                <a:solidFill>
                  <a:schemeClr val="lt1"/>
                </a:solidFill>
                <a:latin typeface="Century Gothic"/>
                <a:ea typeface="Century Gothic"/>
                <a:cs typeface="Century Gothic"/>
                <a:sym typeface="Century Gothic"/>
              </a:rPr>
              <a:t>砂箱项目</a:t>
            </a:r>
            <a:endParaRPr sz="800" dirty="0">
              <a:solidFill>
                <a:schemeClr val="lt1"/>
              </a:solidFill>
              <a:latin typeface="Century Gothic"/>
              <a:ea typeface="Century Gothic"/>
              <a:cs typeface="Century Gothic"/>
              <a:sym typeface="Century Gothic"/>
            </a:endParaRPr>
          </a:p>
        </p:txBody>
      </p:sp>
      <p:sp>
        <p:nvSpPr>
          <p:cNvPr id="653" name="Google Shape;653;p101"/>
          <p:cNvSpPr txBox="1"/>
          <p:nvPr/>
        </p:nvSpPr>
        <p:spPr>
          <a:xfrm>
            <a:off x="386634" y="935041"/>
            <a:ext cx="1194600" cy="313500"/>
          </a:xfrm>
          <a:prstGeom prst="rect">
            <a:avLst/>
          </a:prstGeom>
          <a:solidFill>
            <a:srgbClr val="7520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dirty="0">
                <a:solidFill>
                  <a:srgbClr val="FFFFFF"/>
                </a:solidFill>
                <a:latin typeface="Century Gothic"/>
                <a:ea typeface="Century Gothic"/>
                <a:cs typeface="Century Gothic"/>
                <a:sym typeface="Century Gothic"/>
              </a:rPr>
              <a:t>已毕业项目</a:t>
            </a:r>
            <a:endParaRPr sz="800" b="1" i="0" u="none" strike="noStrike" cap="none" dirty="0">
              <a:solidFill>
                <a:srgbClr val="FFFFFF"/>
              </a:solidFill>
              <a:latin typeface="Century Gothic"/>
              <a:ea typeface="Century Gothic"/>
              <a:cs typeface="Century Gothic"/>
              <a:sym typeface="Century Gothic"/>
            </a:endParaRPr>
          </a:p>
        </p:txBody>
      </p:sp>
      <p:sp>
        <p:nvSpPr>
          <p:cNvPr id="654" name="Google Shape;654;p101"/>
          <p:cNvSpPr txBox="1"/>
          <p:nvPr/>
        </p:nvSpPr>
        <p:spPr>
          <a:xfrm>
            <a:off x="386637" y="2002579"/>
            <a:ext cx="1194600" cy="313500"/>
          </a:xfrm>
          <a:prstGeom prst="rect">
            <a:avLst/>
          </a:prstGeom>
          <a:solidFill>
            <a:srgbClr val="9F1B6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chemeClr val="lt1"/>
                </a:solidFill>
                <a:latin typeface="Century Gothic"/>
                <a:ea typeface="Century Gothic"/>
                <a:cs typeface="Century Gothic"/>
                <a:sym typeface="Century Gothic"/>
              </a:rPr>
              <a:t>孵化中项目</a:t>
            </a:r>
            <a:endParaRPr sz="800" b="1" i="0" u="none" strike="noStrike" cap="none" dirty="0">
              <a:solidFill>
                <a:schemeClr val="lt1"/>
              </a:solidFill>
              <a:latin typeface="Century Gothic"/>
              <a:ea typeface="Century Gothic"/>
              <a:cs typeface="Century Gothic"/>
              <a:sym typeface="Century Gothic"/>
            </a:endParaRPr>
          </a:p>
        </p:txBody>
      </p:sp>
      <p:sp>
        <p:nvSpPr>
          <p:cNvPr id="655" name="Google Shape;655;p101"/>
          <p:cNvSpPr/>
          <p:nvPr/>
        </p:nvSpPr>
        <p:spPr>
          <a:xfrm>
            <a:off x="3245859" y="3165720"/>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9F1B66"/>
                </a:solidFill>
                <a:latin typeface="Century Gothic"/>
                <a:ea typeface="Century Gothic"/>
                <a:cs typeface="Century Gothic"/>
                <a:sym typeface="Century Gothic"/>
              </a:rPr>
              <a:t>早期采用者</a:t>
            </a:r>
            <a:endParaRPr lang="en-US" altLang="zh-CN" sz="800" b="1" i="0" u="none" strike="noStrike" cap="none" dirty="0">
              <a:solidFill>
                <a:srgbClr val="9F1B66"/>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9F1B66"/>
                </a:solidFill>
                <a:latin typeface="Century Gothic"/>
                <a:ea typeface="Century Gothic"/>
                <a:cs typeface="Century Gothic"/>
                <a:sym typeface="Century Gothic"/>
              </a:rPr>
              <a:t>“</a:t>
            </a:r>
            <a:r>
              <a:rPr lang="zh-CN" altLang="en-US" sz="800" i="0" u="none" strike="noStrike" cap="none" dirty="0">
                <a:solidFill>
                  <a:srgbClr val="9F1B66"/>
                </a:solidFill>
                <a:latin typeface="Century Gothic"/>
                <a:ea typeface="Century Gothic"/>
                <a:cs typeface="Century Gothic"/>
                <a:sym typeface="Century Gothic"/>
              </a:rPr>
              <a:t>有远见</a:t>
            </a:r>
            <a:r>
              <a:rPr lang="en-US" sz="800" i="0" u="none" strike="noStrike" cap="none" dirty="0">
                <a:solidFill>
                  <a:srgbClr val="9F1B66"/>
                </a:solidFill>
                <a:latin typeface="Century Gothic"/>
                <a:ea typeface="Century Gothic"/>
                <a:cs typeface="Century Gothic"/>
                <a:sym typeface="Century Gothic"/>
              </a:rPr>
              <a:t>”</a:t>
            </a:r>
            <a:endParaRPr sz="800" dirty="0">
              <a:solidFill>
                <a:srgbClr val="9F1B66"/>
              </a:solidFill>
              <a:latin typeface="Century Gothic"/>
              <a:ea typeface="Century Gothic"/>
              <a:cs typeface="Century Gothic"/>
              <a:sym typeface="Century Gothic"/>
            </a:endParaRPr>
          </a:p>
        </p:txBody>
      </p:sp>
      <p:sp>
        <p:nvSpPr>
          <p:cNvPr id="656" name="Google Shape;656;p101"/>
          <p:cNvSpPr txBox="1"/>
          <p:nvPr/>
        </p:nvSpPr>
        <p:spPr>
          <a:xfrm>
            <a:off x="4156425" y="3638202"/>
            <a:ext cx="11118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7F7F7F"/>
                </a:solidFill>
                <a:latin typeface="Century Gothic"/>
                <a:ea typeface="Century Gothic"/>
                <a:cs typeface="Century Gothic"/>
                <a:sym typeface="Century Gothic"/>
              </a:rPr>
              <a:t>SANDBOX</a:t>
            </a:r>
            <a:endParaRPr sz="1200" b="1">
              <a:solidFill>
                <a:srgbClr val="7F7F7F"/>
              </a:solidFill>
            </a:endParaRPr>
          </a:p>
        </p:txBody>
      </p:sp>
      <p:cxnSp>
        <p:nvCxnSpPr>
          <p:cNvPr id="657" name="Google Shape;657;p101"/>
          <p:cNvCxnSpPr/>
          <p:nvPr/>
        </p:nvCxnSpPr>
        <p:spPr>
          <a:xfrm>
            <a:off x="282750" y="3802525"/>
            <a:ext cx="3778800" cy="0"/>
          </a:xfrm>
          <a:prstGeom prst="straightConnector1">
            <a:avLst/>
          </a:prstGeom>
          <a:noFill/>
          <a:ln w="28575" cap="flat" cmpd="sng">
            <a:solidFill>
              <a:srgbClr val="CCCCCC"/>
            </a:solidFill>
            <a:prstDash val="solid"/>
            <a:round/>
            <a:headEnd type="none" w="sm" len="sm"/>
            <a:tailEnd type="none" w="sm" len="sm"/>
          </a:ln>
        </p:spPr>
      </p:cxnSp>
      <p:cxnSp>
        <p:nvCxnSpPr>
          <p:cNvPr id="658" name="Google Shape;658;p101"/>
          <p:cNvCxnSpPr/>
          <p:nvPr/>
        </p:nvCxnSpPr>
        <p:spPr>
          <a:xfrm>
            <a:off x="5142303" y="3801329"/>
            <a:ext cx="3744300" cy="0"/>
          </a:xfrm>
          <a:prstGeom prst="straightConnector1">
            <a:avLst/>
          </a:prstGeom>
          <a:noFill/>
          <a:ln w="28575" cap="flat" cmpd="sng">
            <a:solidFill>
              <a:srgbClr val="CCCCCC"/>
            </a:solidFill>
            <a:prstDash val="solid"/>
            <a:round/>
            <a:headEnd type="none" w="sm" len="sm"/>
            <a:tailEnd type="none" w="sm" len="sm"/>
          </a:ln>
        </p:spPr>
      </p:cxnSp>
      <p:sp>
        <p:nvSpPr>
          <p:cNvPr id="659" name="Google Shape;659;p101"/>
          <p:cNvSpPr/>
          <p:nvPr/>
        </p:nvSpPr>
        <p:spPr>
          <a:xfrm>
            <a:off x="3902400"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0" name="Google Shape;660;p101"/>
          <p:cNvSpPr/>
          <p:nvPr/>
        </p:nvSpPr>
        <p:spPr>
          <a:xfrm rot="10800000">
            <a:off x="4302701" y="166260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1" name="Google Shape;661;p101"/>
          <p:cNvSpPr/>
          <p:nvPr/>
        </p:nvSpPr>
        <p:spPr>
          <a:xfrm rot="10800000">
            <a:off x="5774851" y="132645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2" name="Google Shape;662;p101"/>
          <p:cNvSpPr/>
          <p:nvPr/>
        </p:nvSpPr>
        <p:spPr>
          <a:xfrm>
            <a:off x="498907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3" name="Google Shape;663;p101"/>
          <p:cNvSpPr/>
          <p:nvPr/>
        </p:nvSpPr>
        <p:spPr>
          <a:xfrm>
            <a:off x="637052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4" name="Google Shape;664;p101"/>
          <p:cNvSpPr/>
          <p:nvPr/>
        </p:nvSpPr>
        <p:spPr>
          <a:xfrm rot="10800000">
            <a:off x="3135576" y="2552729"/>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665" name="Google Shape;665;p101"/>
          <p:cNvSpPr/>
          <p:nvPr/>
        </p:nvSpPr>
        <p:spPr>
          <a:xfrm rot="10800000">
            <a:off x="734399" y="3184818"/>
            <a:ext cx="512100" cy="4434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grpSp>
        <p:nvGrpSpPr>
          <p:cNvPr id="666" name="Google Shape;666;p101"/>
          <p:cNvGrpSpPr/>
          <p:nvPr/>
        </p:nvGrpSpPr>
        <p:grpSpPr>
          <a:xfrm>
            <a:off x="138937" y="4070128"/>
            <a:ext cx="836400" cy="978897"/>
            <a:chOff x="169900" y="3577378"/>
            <a:chExt cx="836400" cy="978897"/>
          </a:xfrm>
        </p:grpSpPr>
        <p:pic>
          <p:nvPicPr>
            <p:cNvPr id="667" name="Google Shape;667;p10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10137" y="3577378"/>
              <a:ext cx="555925" cy="585971"/>
            </a:xfrm>
            <a:prstGeom prst="rect">
              <a:avLst/>
            </a:prstGeom>
            <a:noFill/>
            <a:ln>
              <a:noFill/>
            </a:ln>
          </p:spPr>
        </p:pic>
        <p:sp>
          <p:nvSpPr>
            <p:cNvPr id="668" name="Google Shape;668;p101"/>
            <p:cNvSpPr txBox="1"/>
            <p:nvPr/>
          </p:nvSpPr>
          <p:spPr>
            <a:xfrm>
              <a:off x="169900" y="4180375"/>
              <a:ext cx="8364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t>身份规范</a:t>
              </a:r>
              <a:endParaRPr sz="800" dirty="0"/>
            </a:p>
          </p:txBody>
        </p:sp>
      </p:grpSp>
      <p:grpSp>
        <p:nvGrpSpPr>
          <p:cNvPr id="669" name="Google Shape;669;p101"/>
          <p:cNvGrpSpPr/>
          <p:nvPr/>
        </p:nvGrpSpPr>
        <p:grpSpPr>
          <a:xfrm>
            <a:off x="1076111" y="4070123"/>
            <a:ext cx="599100" cy="978902"/>
            <a:chOff x="1131167" y="3577373"/>
            <a:chExt cx="599100" cy="978902"/>
          </a:xfrm>
        </p:grpSpPr>
        <p:pic>
          <p:nvPicPr>
            <p:cNvPr id="670" name="Google Shape;670;p101"/>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236457" y="3577373"/>
              <a:ext cx="388520" cy="585976"/>
            </a:xfrm>
            <a:prstGeom prst="rect">
              <a:avLst/>
            </a:prstGeom>
            <a:noFill/>
            <a:ln>
              <a:noFill/>
            </a:ln>
          </p:spPr>
        </p:pic>
        <p:sp>
          <p:nvSpPr>
            <p:cNvPr id="671" name="Google Shape;671;p101"/>
            <p:cNvSpPr txBox="1"/>
            <p:nvPr/>
          </p:nvSpPr>
          <p:spPr>
            <a:xfrm>
              <a:off x="1131167"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身份</a:t>
              </a:r>
              <a:endParaRPr sz="800" dirty="0"/>
            </a:p>
          </p:txBody>
        </p:sp>
      </p:grpSp>
      <p:grpSp>
        <p:nvGrpSpPr>
          <p:cNvPr id="672" name="Google Shape;672;p101"/>
          <p:cNvGrpSpPr/>
          <p:nvPr/>
        </p:nvGrpSpPr>
        <p:grpSpPr>
          <a:xfrm>
            <a:off x="1775985" y="4107892"/>
            <a:ext cx="617700" cy="941133"/>
            <a:chOff x="1961732" y="3615142"/>
            <a:chExt cx="617700" cy="941133"/>
          </a:xfrm>
        </p:grpSpPr>
        <p:pic>
          <p:nvPicPr>
            <p:cNvPr id="673" name="Google Shape;673;p101"/>
            <p:cNvPicPr preferRelativeResize="0"/>
            <p:nvPr/>
          </p:nvPicPr>
          <p:blipFill>
            <a:blip r:embed="rId6">
              <a:alphaModFix/>
            </a:blip>
            <a:stretch>
              <a:fillRect/>
            </a:stretch>
          </p:blipFill>
          <p:spPr>
            <a:xfrm>
              <a:off x="1961732" y="3615142"/>
              <a:ext cx="617700" cy="548208"/>
            </a:xfrm>
            <a:prstGeom prst="rect">
              <a:avLst/>
            </a:prstGeom>
            <a:noFill/>
            <a:ln>
              <a:noFill/>
            </a:ln>
          </p:spPr>
        </p:pic>
        <p:sp>
          <p:nvSpPr>
            <p:cNvPr id="674" name="Google Shape;674;p101"/>
            <p:cNvSpPr txBox="1"/>
            <p:nvPr/>
          </p:nvSpPr>
          <p:spPr>
            <a:xfrm>
              <a:off x="197103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政策</a:t>
              </a:r>
              <a:endParaRPr sz="800" dirty="0"/>
            </a:p>
          </p:txBody>
        </p:sp>
      </p:grpSp>
      <p:grpSp>
        <p:nvGrpSpPr>
          <p:cNvPr id="675" name="Google Shape;675;p101"/>
          <p:cNvGrpSpPr/>
          <p:nvPr/>
        </p:nvGrpSpPr>
        <p:grpSpPr>
          <a:xfrm>
            <a:off x="3297833" y="4070125"/>
            <a:ext cx="599100" cy="978900"/>
            <a:chOff x="3386462" y="3577375"/>
            <a:chExt cx="599100" cy="978900"/>
          </a:xfrm>
        </p:grpSpPr>
        <p:sp>
          <p:nvSpPr>
            <p:cNvPr id="676" name="Google Shape;676;p101"/>
            <p:cNvSpPr txBox="1"/>
            <p:nvPr/>
          </p:nvSpPr>
          <p:spPr>
            <a:xfrm>
              <a:off x="3386462"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工具</a:t>
              </a:r>
              <a:endParaRPr sz="800" dirty="0"/>
            </a:p>
          </p:txBody>
        </p:sp>
        <p:pic>
          <p:nvPicPr>
            <p:cNvPr id="677" name="Google Shape;677;p10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55092" y="3577375"/>
              <a:ext cx="461842" cy="585974"/>
            </a:xfrm>
            <a:prstGeom prst="rect">
              <a:avLst/>
            </a:prstGeom>
            <a:noFill/>
            <a:ln>
              <a:noFill/>
            </a:ln>
          </p:spPr>
        </p:pic>
      </p:grpSp>
      <p:grpSp>
        <p:nvGrpSpPr>
          <p:cNvPr id="678" name="Google Shape;678;p101"/>
          <p:cNvGrpSpPr/>
          <p:nvPr/>
        </p:nvGrpSpPr>
        <p:grpSpPr>
          <a:xfrm>
            <a:off x="3997707" y="4035945"/>
            <a:ext cx="599100" cy="1013080"/>
            <a:chOff x="4183881" y="3543195"/>
            <a:chExt cx="599100" cy="1013080"/>
          </a:xfrm>
        </p:grpSpPr>
        <p:pic>
          <p:nvPicPr>
            <p:cNvPr id="679" name="Google Shape;679;p101"/>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232518" y="3543195"/>
              <a:ext cx="501826" cy="620154"/>
            </a:xfrm>
            <a:prstGeom prst="rect">
              <a:avLst/>
            </a:prstGeom>
            <a:noFill/>
            <a:ln>
              <a:noFill/>
            </a:ln>
          </p:spPr>
        </p:pic>
        <p:sp>
          <p:nvSpPr>
            <p:cNvPr id="680" name="Google Shape;680;p101"/>
            <p:cNvSpPr txBox="1"/>
            <p:nvPr/>
          </p:nvSpPr>
          <p:spPr>
            <a:xfrm>
              <a:off x="4183881" y="41803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仓库</a:t>
              </a:r>
              <a:endParaRPr sz="800" dirty="0"/>
            </a:p>
          </p:txBody>
        </p:sp>
      </p:grpSp>
      <p:grpSp>
        <p:nvGrpSpPr>
          <p:cNvPr id="681" name="Google Shape;681;p101"/>
          <p:cNvGrpSpPr/>
          <p:nvPr/>
        </p:nvGrpSpPr>
        <p:grpSpPr>
          <a:xfrm>
            <a:off x="4697581" y="4251350"/>
            <a:ext cx="869798" cy="797675"/>
            <a:chOff x="5223277" y="3758600"/>
            <a:chExt cx="869797" cy="797675"/>
          </a:xfrm>
        </p:grpSpPr>
        <p:pic>
          <p:nvPicPr>
            <p:cNvPr id="682" name="Google Shape;682;p10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223277" y="3758600"/>
              <a:ext cx="869797" cy="404749"/>
            </a:xfrm>
            <a:prstGeom prst="rect">
              <a:avLst/>
            </a:prstGeom>
            <a:noFill/>
            <a:ln>
              <a:noFill/>
            </a:ln>
          </p:spPr>
        </p:pic>
        <p:sp>
          <p:nvSpPr>
            <p:cNvPr id="683" name="Google Shape;683;p101"/>
            <p:cNvSpPr txBox="1"/>
            <p:nvPr/>
          </p:nvSpPr>
          <p:spPr>
            <a:xfrm>
              <a:off x="5223326"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指标规范</a:t>
              </a:r>
              <a:endParaRPr sz="800" dirty="0"/>
            </a:p>
          </p:txBody>
        </p:sp>
      </p:grpSp>
      <p:grpSp>
        <p:nvGrpSpPr>
          <p:cNvPr id="684" name="Google Shape;684;p101"/>
          <p:cNvGrpSpPr/>
          <p:nvPr/>
        </p:nvGrpSpPr>
        <p:grpSpPr>
          <a:xfrm>
            <a:off x="5668153" y="4070124"/>
            <a:ext cx="869700" cy="978901"/>
            <a:chOff x="6393950" y="3577374"/>
            <a:chExt cx="869700" cy="978901"/>
          </a:xfrm>
        </p:grpSpPr>
        <p:sp>
          <p:nvSpPr>
            <p:cNvPr id="685" name="Google Shape;685;p101"/>
            <p:cNvSpPr txBox="1"/>
            <p:nvPr/>
          </p:nvSpPr>
          <p:spPr>
            <a:xfrm>
              <a:off x="6393950" y="4180375"/>
              <a:ext cx="869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分布式</a:t>
              </a:r>
              <a:r>
                <a:rPr lang="en-US" sz="800" dirty="0">
                  <a:solidFill>
                    <a:srgbClr val="606060"/>
                  </a:solidFill>
                  <a:highlight>
                    <a:srgbClr val="FFFFFF"/>
                  </a:highlight>
                </a:rPr>
                <a:t> K/V</a:t>
              </a:r>
              <a:endParaRPr sz="800" dirty="0">
                <a:solidFill>
                  <a:srgbClr val="606060"/>
                </a:solidFill>
                <a:highlight>
                  <a:srgbClr val="FFFFFF"/>
                </a:highlight>
              </a:endParaRPr>
            </a:p>
          </p:txBody>
        </p:sp>
        <p:pic>
          <p:nvPicPr>
            <p:cNvPr id="686" name="Google Shape;686;p10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651075" y="3577374"/>
              <a:ext cx="355451" cy="585975"/>
            </a:xfrm>
            <a:prstGeom prst="rect">
              <a:avLst/>
            </a:prstGeom>
            <a:noFill/>
            <a:ln>
              <a:noFill/>
            </a:ln>
          </p:spPr>
        </p:pic>
      </p:grpSp>
      <p:grpSp>
        <p:nvGrpSpPr>
          <p:cNvPr id="687" name="Google Shape;687;p101"/>
          <p:cNvGrpSpPr/>
          <p:nvPr/>
        </p:nvGrpSpPr>
        <p:grpSpPr>
          <a:xfrm>
            <a:off x="6638627" y="4057756"/>
            <a:ext cx="702600" cy="991269"/>
            <a:chOff x="7373977" y="3565006"/>
            <a:chExt cx="702600" cy="991269"/>
          </a:xfrm>
        </p:grpSpPr>
        <p:sp>
          <p:nvSpPr>
            <p:cNvPr id="688" name="Google Shape;688;p101"/>
            <p:cNvSpPr txBox="1"/>
            <p:nvPr/>
          </p:nvSpPr>
          <p:spPr>
            <a:xfrm>
              <a:off x="7373977" y="4180375"/>
              <a:ext cx="702600" cy="375900"/>
            </a:xfrm>
            <a:prstGeom prst="rect">
              <a:avLst/>
            </a:prstGeom>
            <a:noFill/>
            <a:ln>
              <a:noFill/>
            </a:ln>
          </p:spPr>
          <p:txBody>
            <a:bodyPr spcFirstLastPara="1" wrap="square" lIns="91425" tIns="91425" rIns="91425" bIns="91425" anchor="t" anchorCtr="0">
              <a:noAutofit/>
            </a:bodyPr>
            <a:lstStyle/>
            <a:p>
              <a:pPr algn="ctr"/>
              <a:r>
                <a:rPr lang="zh-TW" altLang="en-US" sz="800" dirty="0">
                  <a:solidFill>
                    <a:srgbClr val="606060"/>
                  </a:solidFill>
                  <a:highlight>
                    <a:srgbClr val="FFFFFF"/>
                  </a:highlight>
                </a:rPr>
                <a:t>监控</a:t>
              </a:r>
              <a:endParaRPr lang="zh-TW" altLang="en-US" sz="800" dirty="0">
                <a:highlight>
                  <a:srgbClr val="FFFFFF"/>
                </a:highlight>
              </a:endParaRPr>
            </a:p>
          </p:txBody>
        </p:sp>
        <p:pic>
          <p:nvPicPr>
            <p:cNvPr id="689" name="Google Shape;689;p10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7494351" y="3565006"/>
              <a:ext cx="461850" cy="598343"/>
            </a:xfrm>
            <a:prstGeom prst="rect">
              <a:avLst/>
            </a:prstGeom>
            <a:noFill/>
            <a:ln>
              <a:noFill/>
            </a:ln>
          </p:spPr>
        </p:pic>
      </p:grpSp>
      <p:grpSp>
        <p:nvGrpSpPr>
          <p:cNvPr id="690" name="Google Shape;690;p101"/>
          <p:cNvGrpSpPr/>
          <p:nvPr/>
        </p:nvGrpSpPr>
        <p:grpSpPr>
          <a:xfrm>
            <a:off x="2494459" y="4204124"/>
            <a:ext cx="702600" cy="844901"/>
            <a:chOff x="2695331" y="3711374"/>
            <a:chExt cx="702600" cy="844901"/>
          </a:xfrm>
        </p:grpSpPr>
        <p:sp>
          <p:nvSpPr>
            <p:cNvPr id="691" name="Google Shape;691;p101"/>
            <p:cNvSpPr txBox="1"/>
            <p:nvPr/>
          </p:nvSpPr>
          <p:spPr>
            <a:xfrm>
              <a:off x="2695331" y="4180375"/>
              <a:ext cx="7026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无服务器</a:t>
              </a:r>
              <a:endParaRPr sz="800" dirty="0"/>
            </a:p>
          </p:txBody>
        </p:sp>
        <p:pic>
          <p:nvPicPr>
            <p:cNvPr id="692" name="Google Shape;692;p101"/>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712131" y="3711374"/>
              <a:ext cx="669000" cy="451975"/>
            </a:xfrm>
            <a:prstGeom prst="rect">
              <a:avLst/>
            </a:prstGeom>
            <a:noFill/>
            <a:ln>
              <a:noFill/>
            </a:ln>
          </p:spPr>
        </p:pic>
      </p:grpSp>
      <p:grpSp>
        <p:nvGrpSpPr>
          <p:cNvPr id="693" name="Google Shape;693;p101"/>
          <p:cNvGrpSpPr/>
          <p:nvPr/>
        </p:nvGrpSpPr>
        <p:grpSpPr>
          <a:xfrm>
            <a:off x="7442001" y="4224077"/>
            <a:ext cx="769200" cy="824948"/>
            <a:chOff x="7442001" y="4224077"/>
            <a:chExt cx="769200" cy="824948"/>
          </a:xfrm>
        </p:grpSpPr>
        <p:sp>
          <p:nvSpPr>
            <p:cNvPr id="694" name="Google Shape;694;p101"/>
            <p:cNvSpPr txBox="1"/>
            <p:nvPr/>
          </p:nvSpPr>
          <p:spPr>
            <a:xfrm>
              <a:off x="7442001" y="4673125"/>
              <a:ext cx="7692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包装规范</a:t>
              </a:r>
              <a:endParaRPr sz="800" dirty="0">
                <a:solidFill>
                  <a:srgbClr val="606060"/>
                </a:solidFill>
                <a:highlight>
                  <a:srgbClr val="FFFFFF"/>
                </a:highlight>
              </a:endParaRPr>
            </a:p>
          </p:txBody>
        </p:sp>
        <p:pic>
          <p:nvPicPr>
            <p:cNvPr id="695" name="Google Shape;695;p10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527051" y="4224077"/>
              <a:ext cx="599100" cy="432022"/>
            </a:xfrm>
            <a:prstGeom prst="rect">
              <a:avLst/>
            </a:prstGeom>
            <a:noFill/>
            <a:ln>
              <a:noFill/>
            </a:ln>
          </p:spPr>
        </p:pic>
      </p:grpSp>
      <p:grpSp>
        <p:nvGrpSpPr>
          <p:cNvPr id="696" name="Google Shape;696;p101"/>
          <p:cNvGrpSpPr/>
          <p:nvPr/>
        </p:nvGrpSpPr>
        <p:grpSpPr>
          <a:xfrm>
            <a:off x="8311975" y="4074075"/>
            <a:ext cx="666300" cy="974950"/>
            <a:chOff x="8311975" y="4074075"/>
            <a:chExt cx="666300" cy="974950"/>
          </a:xfrm>
        </p:grpSpPr>
        <p:pic>
          <p:nvPicPr>
            <p:cNvPr id="697" name="Google Shape;697;p101"/>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8444150" y="4074075"/>
              <a:ext cx="401949" cy="600000"/>
            </a:xfrm>
            <a:prstGeom prst="rect">
              <a:avLst/>
            </a:prstGeom>
            <a:noFill/>
            <a:ln>
              <a:noFill/>
            </a:ln>
          </p:spPr>
        </p:pic>
        <p:sp>
          <p:nvSpPr>
            <p:cNvPr id="698" name="Google Shape;698;p101"/>
            <p:cNvSpPr txBox="1"/>
            <p:nvPr/>
          </p:nvSpPr>
          <p:spPr>
            <a:xfrm>
              <a:off x="8311975" y="46731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800" dirty="0">
                  <a:solidFill>
                    <a:srgbClr val="606060"/>
                  </a:solidFill>
                  <a:highlight>
                    <a:srgbClr val="FFFFFF"/>
                  </a:highlight>
                </a:rPr>
                <a:t>容器安全</a:t>
              </a:r>
              <a:endParaRPr sz="800" dirty="0">
                <a:solidFill>
                  <a:srgbClr val="606060"/>
                </a:solidFill>
                <a:highlight>
                  <a:srgbClr val="FFFFFF"/>
                </a:highlight>
              </a:endParaRPr>
            </a:p>
          </p:txBody>
        </p:sp>
      </p:grpSp>
    </p:spTree>
    <p:extLst>
      <p:ext uri="{BB962C8B-B14F-4D97-AF65-F5344CB8AC3E}">
        <p14:creationId xmlns:p14="http://schemas.microsoft.com/office/powerpoint/2010/main" val="1775727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）名白银会员可以选举一位进入管委会，管委会最多不超过三（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 ，管委会最多不超过三（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1" name="Google Shape;631;p8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882349" y="3571421"/>
            <a:ext cx="880198" cy="539202"/>
          </a:xfrm>
          <a:prstGeom prst="rect">
            <a:avLst/>
          </a:prstGeom>
          <a:noFill/>
          <a:ln>
            <a:noFill/>
          </a:ln>
        </p:spPr>
      </p:pic>
      <p:pic>
        <p:nvPicPr>
          <p:cNvPr id="632" name="Google Shape;632;p87" descr="CNCF_Alternate_Pantone.png"/>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非常容易</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2001在服务器市场发布</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普及虚拟机（VM）</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在一台物理机器上运行多个虚拟机，意味着你可以买</a:t>
            </a:r>
            <a:r>
              <a:rPr lang="en-US" sz="1600">
                <a:solidFill>
                  <a:schemeClr val="dk2"/>
                </a:solidFill>
                <a:latin typeface="Century Gothic"/>
                <a:ea typeface="Century Gothic"/>
                <a:cs typeface="Century Gothic"/>
                <a:sym typeface="Century Gothic"/>
              </a:rPr>
              <a:t>少一些</a:t>
            </a:r>
            <a:r>
              <a:rPr lang="en-US" sz="1600" i="0" u="none" strike="noStrike" cap="none">
                <a:solidFill>
                  <a:schemeClr val="dk2"/>
                </a:solidFill>
                <a:latin typeface="Century Gothic"/>
                <a:ea typeface="Century Gothic"/>
                <a:cs typeface="Century Gothic"/>
                <a:sym typeface="Century Gothic"/>
              </a:rPr>
              <a:t>服务器！</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架构的基石变为虚拟机</a:t>
            </a:r>
            <a:endParaRPr sz="1600" i="0" u="none" strike="noStrike" cap="none">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4029550" y="974225"/>
            <a:ext cx="4890600"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亚马逊网络服务（AWS）在2006年推出弹性计算云（EC2）创建基础设施即服务的市场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按小时租用服务器</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把资本支出转换成运营支出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架构的基石也是虚拟机，叫亚马逊机器映像（AMI）</a:t>
            </a:r>
            <a:endParaRPr sz="1600" i="0" u="none" strike="noStrike" cap="none">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3" name="Google Shape;683;p88"/>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684" name="Google Shape;684;p88"/>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pic>
        <p:nvPicPr>
          <p:cNvPr id="1613" name="Google Shape;1613;p126"/>
          <p:cNvPicPr preferRelativeResize="0"/>
          <p:nvPr/>
        </p:nvPicPr>
        <p:blipFill rotWithShape="1">
          <a:blip r:embed="rId4">
            <a:alphaModFix/>
          </a:blip>
          <a:srcRect/>
          <a:stretch/>
        </p:blipFill>
        <p:spPr>
          <a:xfrm>
            <a:off x="1057992" y="727177"/>
            <a:ext cx="2348100" cy="2094900"/>
          </a:xfrm>
          <a:prstGeom prst="rect">
            <a:avLst/>
          </a:prstGeom>
          <a:noFill/>
          <a:ln>
            <a:noFill/>
          </a:ln>
        </p:spPr>
      </p:pic>
      <p:pic>
        <p:nvPicPr>
          <p:cNvPr id="1614" name="Google Shape;1614;p126"/>
          <p:cNvPicPr preferRelativeResize="0"/>
          <p:nvPr/>
        </p:nvPicPr>
        <p:blipFill rotWithShape="1">
          <a:blip r:embed="rId5">
            <a:alphaModFix/>
          </a:blip>
          <a:srcRect/>
          <a:stretch/>
        </p:blipFill>
        <p:spPr>
          <a:xfrm>
            <a:off x="6557810" y="4093945"/>
            <a:ext cx="719700" cy="6423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1" name="Google Shape;1671;p127"/>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1672" name="Google Shape;1672;p127"/>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全球</a:t>
            </a:r>
            <a:r>
              <a:rPr lang="en-US" sz="1900" u="sng" dirty="0" err="1">
                <a:solidFill>
                  <a:schemeClr val="dk2"/>
                </a:solidFill>
                <a:latin typeface="Century Gothic"/>
                <a:ea typeface="Century Gothic"/>
                <a:cs typeface="Century Gothic"/>
                <a:sym typeface="Century Gothic"/>
                <a:hlinkClick r:id="rId5"/>
              </a:rPr>
              <a:t>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sz="1900" u="sng" dirty="0" err="1">
                <a:solidFill>
                  <a:schemeClr val="dk2"/>
                </a:solidFill>
                <a:latin typeface="Century Gothic"/>
                <a:ea typeface="Century Gothic"/>
                <a:cs typeface="Century Gothic"/>
                <a:sym typeface="Century Gothic"/>
                <a:hlinkClick r:id="rId6"/>
              </a:rPr>
              <a:t>CI</a:t>
            </a:r>
            <a:r>
              <a:rPr lang="en-US" sz="1900" dirty="0" err="1">
                <a:solidFill>
                  <a:schemeClr val="dk2"/>
                </a:solidFill>
                <a:latin typeface="Century Gothic"/>
                <a:ea typeface="Century Gothic"/>
                <a:cs typeface="Century Gothic"/>
                <a:sym typeface="Century Gothic"/>
              </a:rPr>
              <a:t>和</a:t>
            </a:r>
            <a:r>
              <a:rPr lang="zh-CN" altLang="en-US" sz="1900" u="sng" dirty="0">
                <a:solidFill>
                  <a:schemeClr val="dk2"/>
                </a:solidFill>
                <a:latin typeface="Century Gothic"/>
                <a:ea typeface="Century Gothic"/>
                <a:cs typeface="Century Gothic"/>
                <a:sym typeface="Century Gothic"/>
              </a:rPr>
              <a:t>升级</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90"/>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None/>
            </a:pPr>
            <a:r>
              <a:rPr lang="en-US" sz="3600" b="1">
                <a:solidFill>
                  <a:srgbClr val="252A60"/>
                </a:solidFill>
                <a:latin typeface="Century Gothic"/>
                <a:ea typeface="Century Gothic"/>
                <a:cs typeface="Century Gothic"/>
                <a:sym typeface="Century Gothic"/>
              </a:rPr>
              <a:t>云原生步道地图</a:t>
            </a:r>
            <a:endParaRPr sz="3600" b="1">
              <a:solidFill>
                <a:srgbClr val="252A60"/>
              </a:solidFill>
              <a:latin typeface="Century Gothic"/>
              <a:ea typeface="Century Gothic"/>
              <a:cs typeface="Century Gothic"/>
              <a:sym typeface="Century Gothic"/>
            </a:endParaRPr>
          </a:p>
        </p:txBody>
      </p:sp>
      <p:sp>
        <p:nvSpPr>
          <p:cNvPr id="704" name="Google Shape;704;p90"/>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步道地图：</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705" name="Google Shape;705;p9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4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pic>
        <p:nvPicPr>
          <p:cNvPr id="954" name="Google Shape;954;p12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 y="-44923"/>
            <a:ext cx="9144000" cy="5518926"/>
          </a:xfrm>
          <a:prstGeom prst="rect">
            <a:avLst/>
          </a:prstGeom>
          <a:noFill/>
          <a:ln>
            <a:noFill/>
          </a:ln>
        </p:spPr>
      </p:pic>
    </p:spTree>
    <p:extLst>
      <p:ext uri="{BB962C8B-B14F-4D97-AF65-F5344CB8AC3E}">
        <p14:creationId xmlns:p14="http://schemas.microsoft.com/office/powerpoint/2010/main" val="993867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10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3998" cy="5143501"/>
          </a:xfrm>
          <a:prstGeom prst="rect">
            <a:avLst/>
          </a:prstGeom>
          <a:noFill/>
          <a:ln>
            <a:noFill/>
          </a:ln>
        </p:spPr>
      </p:pic>
      <p:sp>
        <p:nvSpPr>
          <p:cNvPr id="817" name="Google Shape;817;p107"/>
          <p:cNvSpPr txBox="1">
            <a:spLocks noGrp="1"/>
          </p:cNvSpPr>
          <p:nvPr>
            <p:ph type="title"/>
          </p:nvPr>
        </p:nvSpPr>
        <p:spPr>
          <a:xfrm>
            <a:off x="6342075" y="479325"/>
            <a:ext cx="2802000" cy="6903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en-US"/>
              <a:t>Try it now at</a:t>
            </a:r>
            <a:endParaRPr/>
          </a:p>
          <a:p>
            <a:pPr marL="0" lvl="0" indent="0" algn="ctr" rtl="0">
              <a:spcBef>
                <a:spcPts val="0"/>
              </a:spcBef>
              <a:spcAft>
                <a:spcPts val="0"/>
              </a:spcAft>
              <a:buNone/>
            </a:pPr>
            <a:r>
              <a:rPr lang="en-US" u="sng">
                <a:hlinkClick r:id="rId4"/>
              </a:rPr>
              <a:t>https://l.cncf.io</a:t>
            </a:r>
            <a:r>
              <a:rPr lang="en-US"/>
              <a:t> </a:t>
            </a:r>
            <a:endParaRPr/>
          </a:p>
        </p:txBody>
      </p:sp>
    </p:spTree>
    <p:extLst>
      <p:ext uri="{BB962C8B-B14F-4D97-AF65-F5344CB8AC3E}">
        <p14:creationId xmlns:p14="http://schemas.microsoft.com/office/powerpoint/2010/main" val="1907001062"/>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3675</TotalTime>
  <Words>2533</Words>
  <Application>Microsoft Macintosh PowerPoint</Application>
  <PresentationFormat>On-screen Show (16:9)</PresentationFormat>
  <Paragraphs>542</Paragraphs>
  <Slides>60</Slides>
  <Notes>60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60</vt:i4>
      </vt:variant>
    </vt:vector>
  </HeadingPairs>
  <TitlesOfParts>
    <vt:vector size="69"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PowerPoint Presentation</vt:lpstr>
      <vt:lpstr>今天，Linux基金会远远大于Linux</vt:lpstr>
      <vt:lpstr>从虚拟化到云原生</vt:lpstr>
      <vt:lpstr>为什么您应该在CNCF托管您的项目</vt:lpstr>
      <vt:lpstr>PowerPoint Presentation</vt:lpstr>
      <vt:lpstr>PowerPoint Presentation</vt:lpstr>
      <vt:lpstr>Try it now at https://l.cncf.io </vt:lpstr>
      <vt:lpstr>最终用户社区有70家公司</vt:lpstr>
      <vt:lpstr>Kubernetes在搜索趋势的情况</vt:lpstr>
      <vt:lpstr>30个发展速度最快的开源项目</vt:lpstr>
      <vt:lpstr>无服务器在CNCF的情况</vt:lpstr>
      <vt:lpstr>CNCF架构</vt:lpstr>
      <vt:lpstr>CNCF 云原生定义 v1.0</vt:lpstr>
      <vt:lpstr>为什么各类型机构正在采用云原生技术</vt:lpstr>
      <vt:lpstr>300+ 会员且数量不断增长</vt:lpstr>
      <vt:lpstr>300+ 会员且数量不断增长（白银会员，1）</vt:lpstr>
      <vt:lpstr>300+ + 会员，且数量不断增长（白银会员，2）</vt:lpstr>
      <vt:lpstr> 中国区会员</vt:lpstr>
      <vt:lpstr>Kubernetes一致性认证</vt:lpstr>
      <vt:lpstr>77 家已认证的Kubernetes合作伙伴</vt:lpstr>
      <vt:lpstr>CNCF MOOC和在线培训</vt:lpstr>
      <vt:lpstr>在线监考的Kubernetes考试</vt:lpstr>
      <vt:lpstr>Kubernetes认证服务供应商</vt:lpstr>
      <vt:lpstr>71 家KCSP合作伙伴</vt:lpstr>
      <vt:lpstr>KubeCon + CloudNativeCon</vt:lpstr>
      <vt:lpstr>KubeCon + CloudNativeCon以往参会人数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69</cp:revision>
  <dcterms:modified xsi:type="dcterms:W3CDTF">2018-12-03T08:58:02Z</dcterms:modified>
</cp:coreProperties>
</file>